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62" r:id="rId5"/>
    <p:sldId id="259" r:id="rId6"/>
    <p:sldId id="260" r:id="rId7"/>
    <p:sldId id="261"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DCE2D0-2D03-4DBA-87F7-A74751F99712}" v="117" dt="2022-07-30T15:20:32.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p:scale>
          <a:sx n="85" d="100"/>
          <a:sy n="85" d="100"/>
        </p:scale>
        <p:origin x="38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Grayston" userId="8423bec1b2a9442d" providerId="LiveId" clId="{C5DCE2D0-2D03-4DBA-87F7-A74751F99712}"/>
    <pc:docChg chg="undo custSel addSld delSld modSld sldOrd">
      <pc:chgData name="Rob Grayston" userId="8423bec1b2a9442d" providerId="LiveId" clId="{C5DCE2D0-2D03-4DBA-87F7-A74751F99712}" dt="2022-07-30T15:43:19.755" v="2850" actId="1076"/>
      <pc:docMkLst>
        <pc:docMk/>
      </pc:docMkLst>
      <pc:sldChg chg="modSp mod modNotesTx">
        <pc:chgData name="Rob Grayston" userId="8423bec1b2a9442d" providerId="LiveId" clId="{C5DCE2D0-2D03-4DBA-87F7-A74751F99712}" dt="2022-07-30T15:19:43.711" v="2822" actId="1076"/>
        <pc:sldMkLst>
          <pc:docMk/>
          <pc:sldMk cId="4226474350" sldId="256"/>
        </pc:sldMkLst>
        <pc:spChg chg="mod">
          <ac:chgData name="Rob Grayston" userId="8423bec1b2a9442d" providerId="LiveId" clId="{C5DCE2D0-2D03-4DBA-87F7-A74751F99712}" dt="2022-07-30T15:19:23.701" v="2820" actId="20577"/>
          <ac:spMkLst>
            <pc:docMk/>
            <pc:sldMk cId="4226474350" sldId="256"/>
            <ac:spMk id="14" creationId="{30C8F6F5-F45D-D7DE-7E32-BD65D2608495}"/>
          </ac:spMkLst>
        </pc:spChg>
        <pc:picChg chg="mod">
          <ac:chgData name="Rob Grayston" userId="8423bec1b2a9442d" providerId="LiveId" clId="{C5DCE2D0-2D03-4DBA-87F7-A74751F99712}" dt="2022-07-30T15:19:43.711" v="2822" actId="1076"/>
          <ac:picMkLst>
            <pc:docMk/>
            <pc:sldMk cId="4226474350" sldId="256"/>
            <ac:picMk id="15" creationId="{C63DE700-5183-F669-666D-9D6DD211C689}"/>
          </ac:picMkLst>
        </pc:picChg>
        <pc:picChg chg="mod">
          <ac:chgData name="Rob Grayston" userId="8423bec1b2a9442d" providerId="LiveId" clId="{C5DCE2D0-2D03-4DBA-87F7-A74751F99712}" dt="2022-07-30T15:19:29.854" v="2821" actId="1076"/>
          <ac:picMkLst>
            <pc:docMk/>
            <pc:sldMk cId="4226474350" sldId="256"/>
            <ac:picMk id="16" creationId="{701623F9-DF97-6C2C-AE93-3A7A5EBC6AC3}"/>
          </ac:picMkLst>
        </pc:picChg>
      </pc:sldChg>
      <pc:sldChg chg="addSp delSp modSp mod modNotesTx">
        <pc:chgData name="Rob Grayston" userId="8423bec1b2a9442d" providerId="LiveId" clId="{C5DCE2D0-2D03-4DBA-87F7-A74751F99712}" dt="2022-07-30T15:20:50.402" v="2829" actId="1076"/>
        <pc:sldMkLst>
          <pc:docMk/>
          <pc:sldMk cId="1114522060" sldId="257"/>
        </pc:sldMkLst>
        <pc:spChg chg="mod">
          <ac:chgData name="Rob Grayston" userId="8423bec1b2a9442d" providerId="LiveId" clId="{C5DCE2D0-2D03-4DBA-87F7-A74751F99712}" dt="2022-07-17T14:33:06.463" v="628" actId="14100"/>
          <ac:spMkLst>
            <pc:docMk/>
            <pc:sldMk cId="1114522060" sldId="257"/>
            <ac:spMk id="3" creationId="{80F1D26B-9DA3-9B44-2857-F9C24190A14C}"/>
          </ac:spMkLst>
        </pc:spChg>
        <pc:picChg chg="add mod">
          <ac:chgData name="Rob Grayston" userId="8423bec1b2a9442d" providerId="LiveId" clId="{C5DCE2D0-2D03-4DBA-87F7-A74751F99712}" dt="2022-07-30T15:20:50.402" v="2829" actId="1076"/>
          <ac:picMkLst>
            <pc:docMk/>
            <pc:sldMk cId="1114522060" sldId="257"/>
            <ac:picMk id="7" creationId="{9AB53ACA-9C9A-0F3B-62EE-5E010E150842}"/>
          </ac:picMkLst>
        </pc:picChg>
        <pc:picChg chg="add mod">
          <ac:chgData name="Rob Grayston" userId="8423bec1b2a9442d" providerId="LiveId" clId="{C5DCE2D0-2D03-4DBA-87F7-A74751F99712}" dt="2022-07-17T14:34:32.910" v="642" actId="14100"/>
          <ac:picMkLst>
            <pc:docMk/>
            <pc:sldMk cId="1114522060" sldId="257"/>
            <ac:picMk id="9" creationId="{072DC8AF-8338-F901-DA0A-09805DD23083}"/>
          </ac:picMkLst>
        </pc:picChg>
        <pc:picChg chg="add del mod">
          <ac:chgData name="Rob Grayston" userId="8423bec1b2a9442d" providerId="LiveId" clId="{C5DCE2D0-2D03-4DBA-87F7-A74751F99712}" dt="2022-07-17T14:03:19.503" v="457" actId="478"/>
          <ac:picMkLst>
            <pc:docMk/>
            <pc:sldMk cId="1114522060" sldId="257"/>
            <ac:picMk id="11" creationId="{BDC8FD7F-CE9C-5308-B8CF-03EA0B767327}"/>
          </ac:picMkLst>
        </pc:picChg>
        <pc:picChg chg="add mod">
          <ac:chgData name="Rob Grayston" userId="8423bec1b2a9442d" providerId="LiveId" clId="{C5DCE2D0-2D03-4DBA-87F7-A74751F99712}" dt="2022-07-17T14:33:48.113" v="639" actId="14100"/>
          <ac:picMkLst>
            <pc:docMk/>
            <pc:sldMk cId="1114522060" sldId="257"/>
            <ac:picMk id="13" creationId="{9AC0F6CA-3184-1E76-F12C-C63020D4899C}"/>
          </ac:picMkLst>
        </pc:picChg>
        <pc:picChg chg="add del mod ord">
          <ac:chgData name="Rob Grayston" userId="8423bec1b2a9442d" providerId="LiveId" clId="{C5DCE2D0-2D03-4DBA-87F7-A74751F99712}" dt="2022-07-17T14:27:55.341" v="581" actId="478"/>
          <ac:picMkLst>
            <pc:docMk/>
            <pc:sldMk cId="1114522060" sldId="257"/>
            <ac:picMk id="15" creationId="{2E418FCF-01CC-8322-E771-BCBEF3018C40}"/>
          </ac:picMkLst>
        </pc:picChg>
        <pc:picChg chg="add mod ord">
          <ac:chgData name="Rob Grayston" userId="8423bec1b2a9442d" providerId="LiveId" clId="{C5DCE2D0-2D03-4DBA-87F7-A74751F99712}" dt="2022-07-17T14:33:54.094" v="640" actId="1076"/>
          <ac:picMkLst>
            <pc:docMk/>
            <pc:sldMk cId="1114522060" sldId="257"/>
            <ac:picMk id="17" creationId="{42DF9A4D-362D-2F31-6F98-9201572B5BF0}"/>
          </ac:picMkLst>
        </pc:picChg>
        <pc:picChg chg="add mod">
          <ac:chgData name="Rob Grayston" userId="8423bec1b2a9442d" providerId="LiveId" clId="{C5DCE2D0-2D03-4DBA-87F7-A74751F99712}" dt="2022-07-17T14:33:28.573" v="635" actId="1076"/>
          <ac:picMkLst>
            <pc:docMk/>
            <pc:sldMk cId="1114522060" sldId="257"/>
            <ac:picMk id="1026" creationId="{7AFD5D46-BFB0-BDF4-3D15-9B094708EC9C}"/>
          </ac:picMkLst>
        </pc:picChg>
        <pc:picChg chg="add del mod">
          <ac:chgData name="Rob Grayston" userId="8423bec1b2a9442d" providerId="LiveId" clId="{C5DCE2D0-2D03-4DBA-87F7-A74751F99712}" dt="2022-07-17T14:32:38.761" v="619" actId="478"/>
          <ac:picMkLst>
            <pc:docMk/>
            <pc:sldMk cId="1114522060" sldId="257"/>
            <ac:picMk id="1028" creationId="{E3AF85BA-F86C-0C19-762D-08D1B01147FB}"/>
          </ac:picMkLst>
        </pc:picChg>
        <pc:picChg chg="add del mod">
          <ac:chgData name="Rob Grayston" userId="8423bec1b2a9442d" providerId="LiveId" clId="{C5DCE2D0-2D03-4DBA-87F7-A74751F99712}" dt="2022-07-17T14:30:08.296" v="612" actId="478"/>
          <ac:picMkLst>
            <pc:docMk/>
            <pc:sldMk cId="1114522060" sldId="257"/>
            <ac:picMk id="1030" creationId="{17F03035-6B43-3CE0-88E3-8F4F6D16D383}"/>
          </ac:picMkLst>
        </pc:picChg>
        <pc:picChg chg="add mod">
          <ac:chgData name="Rob Grayston" userId="8423bec1b2a9442d" providerId="LiveId" clId="{C5DCE2D0-2D03-4DBA-87F7-A74751F99712}" dt="2022-07-17T14:33:37.694" v="636" actId="1076"/>
          <ac:picMkLst>
            <pc:docMk/>
            <pc:sldMk cId="1114522060" sldId="257"/>
            <ac:picMk id="1032" creationId="{6BD0AF5E-4F49-BB52-BFD2-5285B02E21B9}"/>
          </ac:picMkLst>
        </pc:picChg>
        <pc:picChg chg="add mod">
          <ac:chgData name="Rob Grayston" userId="8423bec1b2a9442d" providerId="LiveId" clId="{C5DCE2D0-2D03-4DBA-87F7-A74751F99712}" dt="2022-07-17T14:33:28.573" v="635" actId="1076"/>
          <ac:picMkLst>
            <pc:docMk/>
            <pc:sldMk cId="1114522060" sldId="257"/>
            <ac:picMk id="1034" creationId="{50852471-FEFE-815D-30E5-17216C5187F6}"/>
          </ac:picMkLst>
        </pc:picChg>
        <pc:picChg chg="add mod">
          <ac:chgData name="Rob Grayston" userId="8423bec1b2a9442d" providerId="LiveId" clId="{C5DCE2D0-2D03-4DBA-87F7-A74751F99712}" dt="2022-07-17T14:33:28.573" v="635" actId="1076"/>
          <ac:picMkLst>
            <pc:docMk/>
            <pc:sldMk cId="1114522060" sldId="257"/>
            <ac:picMk id="1036" creationId="{42698698-E7AC-F0BE-8673-98B005A0E11A}"/>
          </ac:picMkLst>
        </pc:picChg>
      </pc:sldChg>
      <pc:sldChg chg="modSp mod modNotesTx">
        <pc:chgData name="Rob Grayston" userId="8423bec1b2a9442d" providerId="LiveId" clId="{C5DCE2D0-2D03-4DBA-87F7-A74751F99712}" dt="2022-07-30T15:00:31.706" v="2780"/>
        <pc:sldMkLst>
          <pc:docMk/>
          <pc:sldMk cId="2555752626" sldId="258"/>
        </pc:sldMkLst>
        <pc:spChg chg="mod">
          <ac:chgData name="Rob Grayston" userId="8423bec1b2a9442d" providerId="LiveId" clId="{C5DCE2D0-2D03-4DBA-87F7-A74751F99712}" dt="2022-07-17T14:38:33.649" v="1064" actId="20577"/>
          <ac:spMkLst>
            <pc:docMk/>
            <pc:sldMk cId="2555752626" sldId="258"/>
            <ac:spMk id="3" creationId="{80F1D26B-9DA3-9B44-2857-F9C24190A14C}"/>
          </ac:spMkLst>
        </pc:spChg>
      </pc:sldChg>
      <pc:sldChg chg="addSp modSp mod modNotesTx">
        <pc:chgData name="Rob Grayston" userId="8423bec1b2a9442d" providerId="LiveId" clId="{C5DCE2D0-2D03-4DBA-87F7-A74751F99712}" dt="2022-07-30T15:01:18.097" v="2782"/>
        <pc:sldMkLst>
          <pc:docMk/>
          <pc:sldMk cId="262683955" sldId="259"/>
        </pc:sldMkLst>
        <pc:spChg chg="mod">
          <ac:chgData name="Rob Grayston" userId="8423bec1b2a9442d" providerId="LiveId" clId="{C5DCE2D0-2D03-4DBA-87F7-A74751F99712}" dt="2022-07-17T15:17:10.283" v="2227" actId="20577"/>
          <ac:spMkLst>
            <pc:docMk/>
            <pc:sldMk cId="262683955" sldId="259"/>
            <ac:spMk id="3" creationId="{80F1D26B-9DA3-9B44-2857-F9C24190A14C}"/>
          </ac:spMkLst>
        </pc:spChg>
        <pc:picChg chg="add mod">
          <ac:chgData name="Rob Grayston" userId="8423bec1b2a9442d" providerId="LiveId" clId="{C5DCE2D0-2D03-4DBA-87F7-A74751F99712}" dt="2022-07-21T17:13:32.705" v="2292" actId="1076"/>
          <ac:picMkLst>
            <pc:docMk/>
            <pc:sldMk cId="262683955" sldId="259"/>
            <ac:picMk id="7" creationId="{66960E07-CA0C-CB98-245D-32CAFA922E69}"/>
          </ac:picMkLst>
        </pc:picChg>
      </pc:sldChg>
      <pc:sldChg chg="modSp mod modNotesTx">
        <pc:chgData name="Rob Grayston" userId="8423bec1b2a9442d" providerId="LiveId" clId="{C5DCE2D0-2D03-4DBA-87F7-A74751F99712}" dt="2022-07-30T15:01:47.763" v="2795" actId="20577"/>
        <pc:sldMkLst>
          <pc:docMk/>
          <pc:sldMk cId="1463750737" sldId="260"/>
        </pc:sldMkLst>
        <pc:spChg chg="mod">
          <ac:chgData name="Rob Grayston" userId="8423bec1b2a9442d" providerId="LiveId" clId="{C5DCE2D0-2D03-4DBA-87F7-A74751F99712}" dt="2022-07-21T17:10:48.717" v="2284" actId="20577"/>
          <ac:spMkLst>
            <pc:docMk/>
            <pc:sldMk cId="1463750737" sldId="260"/>
            <ac:spMk id="3" creationId="{80F1D26B-9DA3-9B44-2857-F9C24190A14C}"/>
          </ac:spMkLst>
        </pc:spChg>
      </pc:sldChg>
      <pc:sldChg chg="addSp modSp mod modNotesTx">
        <pc:chgData name="Rob Grayston" userId="8423bec1b2a9442d" providerId="LiveId" clId="{C5DCE2D0-2D03-4DBA-87F7-A74751F99712}" dt="2022-07-30T15:43:19.755" v="2850" actId="1076"/>
        <pc:sldMkLst>
          <pc:docMk/>
          <pc:sldMk cId="1864766251" sldId="261"/>
        </pc:sldMkLst>
        <pc:spChg chg="mod">
          <ac:chgData name="Rob Grayston" userId="8423bec1b2a9442d" providerId="LiveId" clId="{C5DCE2D0-2D03-4DBA-87F7-A74751F99712}" dt="2022-07-30T15:41:45.098" v="2847" actId="20577"/>
          <ac:spMkLst>
            <pc:docMk/>
            <pc:sldMk cId="1864766251" sldId="261"/>
            <ac:spMk id="3" creationId="{80F1D26B-9DA3-9B44-2857-F9C24190A14C}"/>
          </ac:spMkLst>
        </pc:spChg>
        <pc:picChg chg="add mod">
          <ac:chgData name="Rob Grayston" userId="8423bec1b2a9442d" providerId="LiveId" clId="{C5DCE2D0-2D03-4DBA-87F7-A74751F99712}" dt="2022-07-30T15:43:19.755" v="2850" actId="1076"/>
          <ac:picMkLst>
            <pc:docMk/>
            <pc:sldMk cId="1864766251" sldId="261"/>
            <ac:picMk id="7" creationId="{A37C71AD-53E0-911A-9CD0-E2A1F8CDC965}"/>
          </ac:picMkLst>
        </pc:picChg>
      </pc:sldChg>
      <pc:sldChg chg="addSp delSp modSp mod ord modNotesTx">
        <pc:chgData name="Rob Grayston" userId="8423bec1b2a9442d" providerId="LiveId" clId="{C5DCE2D0-2D03-4DBA-87F7-A74751F99712}" dt="2022-07-30T15:00:46.255" v="2781"/>
        <pc:sldMkLst>
          <pc:docMk/>
          <pc:sldMk cId="3467617188" sldId="262"/>
        </pc:sldMkLst>
        <pc:spChg chg="mod">
          <ac:chgData name="Rob Grayston" userId="8423bec1b2a9442d" providerId="LiveId" clId="{C5DCE2D0-2D03-4DBA-87F7-A74751F99712}" dt="2022-07-17T15:37:29.917" v="2264" actId="20577"/>
          <ac:spMkLst>
            <pc:docMk/>
            <pc:sldMk cId="3467617188" sldId="262"/>
            <ac:spMk id="3" creationId="{80F1D26B-9DA3-9B44-2857-F9C24190A14C}"/>
          </ac:spMkLst>
        </pc:spChg>
        <pc:spChg chg="add del mod">
          <ac:chgData name="Rob Grayston" userId="8423bec1b2a9442d" providerId="LiveId" clId="{C5DCE2D0-2D03-4DBA-87F7-A74751F99712}" dt="2022-07-17T14:56:52.919" v="1478" actId="478"/>
          <ac:spMkLst>
            <pc:docMk/>
            <pc:sldMk cId="3467617188" sldId="262"/>
            <ac:spMk id="18" creationId="{45D39F11-F838-5EF5-D1DB-C2306B3D5792}"/>
          </ac:spMkLst>
        </pc:spChg>
        <pc:picChg chg="add del mod">
          <ac:chgData name="Rob Grayston" userId="8423bec1b2a9442d" providerId="LiveId" clId="{C5DCE2D0-2D03-4DBA-87F7-A74751F99712}" dt="2022-07-17T15:20:38.816" v="2237" actId="478"/>
          <ac:picMkLst>
            <pc:docMk/>
            <pc:sldMk cId="3467617188" sldId="262"/>
            <ac:picMk id="9" creationId="{2BE71999-B8F1-F7A5-9D2D-943A2E76BAAE}"/>
          </ac:picMkLst>
        </pc:picChg>
        <pc:picChg chg="add mod">
          <ac:chgData name="Rob Grayston" userId="8423bec1b2a9442d" providerId="LiveId" clId="{C5DCE2D0-2D03-4DBA-87F7-A74751F99712}" dt="2022-07-17T15:10:50.781" v="1721" actId="14100"/>
          <ac:picMkLst>
            <pc:docMk/>
            <pc:sldMk cId="3467617188" sldId="262"/>
            <ac:picMk id="11" creationId="{C98B179E-CE9A-95F4-FA53-B9ECBD032B57}"/>
          </ac:picMkLst>
        </pc:picChg>
        <pc:picChg chg="add del mod">
          <ac:chgData name="Rob Grayston" userId="8423bec1b2a9442d" providerId="LiveId" clId="{C5DCE2D0-2D03-4DBA-87F7-A74751F99712}" dt="2022-07-17T14:46:28.092" v="1442" actId="478"/>
          <ac:picMkLst>
            <pc:docMk/>
            <pc:sldMk cId="3467617188" sldId="262"/>
            <ac:picMk id="13" creationId="{C5A848EE-6E7B-C378-BB67-5906E0C08E71}"/>
          </ac:picMkLst>
        </pc:picChg>
        <pc:picChg chg="add del mod">
          <ac:chgData name="Rob Grayston" userId="8423bec1b2a9442d" providerId="LiveId" clId="{C5DCE2D0-2D03-4DBA-87F7-A74751F99712}" dt="2022-07-17T15:21:20.560" v="2245" actId="478"/>
          <ac:picMkLst>
            <pc:docMk/>
            <pc:sldMk cId="3467617188" sldId="262"/>
            <ac:picMk id="15" creationId="{B773CAD8-AB6D-A54B-6481-CBD9DFC08DEA}"/>
          </ac:picMkLst>
        </pc:picChg>
        <pc:picChg chg="add del mod">
          <ac:chgData name="Rob Grayston" userId="8423bec1b2a9442d" providerId="LiveId" clId="{C5DCE2D0-2D03-4DBA-87F7-A74751F99712}" dt="2022-07-17T14:54:44.446" v="1467" actId="478"/>
          <ac:picMkLst>
            <pc:docMk/>
            <pc:sldMk cId="3467617188" sldId="262"/>
            <ac:picMk id="17" creationId="{F409532E-7111-ACC6-2E47-6E0A1278DA4D}"/>
          </ac:picMkLst>
        </pc:picChg>
        <pc:picChg chg="add mod">
          <ac:chgData name="Rob Grayston" userId="8423bec1b2a9442d" providerId="LiveId" clId="{C5DCE2D0-2D03-4DBA-87F7-A74751F99712}" dt="2022-07-17T15:20:59.647" v="2244" actId="1035"/>
          <ac:picMkLst>
            <pc:docMk/>
            <pc:sldMk cId="3467617188" sldId="262"/>
            <ac:picMk id="19" creationId="{F06E67C1-DF0D-440A-04D0-9ABDDEAFB0A1}"/>
          </ac:picMkLst>
        </pc:picChg>
        <pc:picChg chg="add mod">
          <ac:chgData name="Rob Grayston" userId="8423bec1b2a9442d" providerId="LiveId" clId="{C5DCE2D0-2D03-4DBA-87F7-A74751F99712}" dt="2022-07-17T15:37:19.870" v="2252" actId="692"/>
          <ac:picMkLst>
            <pc:docMk/>
            <pc:sldMk cId="3467617188" sldId="262"/>
            <ac:picMk id="21" creationId="{84E8BD33-8F86-0E30-52EB-68AD760374CF}"/>
          </ac:picMkLst>
        </pc:picChg>
      </pc:sldChg>
      <pc:sldChg chg="modSp mod modNotesTx">
        <pc:chgData name="Rob Grayston" userId="8423bec1b2a9442d" providerId="LiveId" clId="{C5DCE2D0-2D03-4DBA-87F7-A74751F99712}" dt="2022-07-30T15:02:26.001" v="2797"/>
        <pc:sldMkLst>
          <pc:docMk/>
          <pc:sldMk cId="2390343266" sldId="263"/>
        </pc:sldMkLst>
        <pc:spChg chg="mod">
          <ac:chgData name="Rob Grayston" userId="8423bec1b2a9442d" providerId="LiveId" clId="{C5DCE2D0-2D03-4DBA-87F7-A74751F99712}" dt="2022-07-17T14:37:06.681" v="960" actId="20577"/>
          <ac:spMkLst>
            <pc:docMk/>
            <pc:sldMk cId="2390343266" sldId="263"/>
            <ac:spMk id="3" creationId="{80F1D26B-9DA3-9B44-2857-F9C24190A14C}"/>
          </ac:spMkLst>
        </pc:spChg>
      </pc:sldChg>
      <pc:sldChg chg="addSp modSp new del mod">
        <pc:chgData name="Rob Grayston" userId="8423bec1b2a9442d" providerId="LiveId" clId="{C5DCE2D0-2D03-4DBA-87F7-A74751F99712}" dt="2022-07-21T19:48:23.681" v="2333" actId="47"/>
        <pc:sldMkLst>
          <pc:docMk/>
          <pc:sldMk cId="3816750400" sldId="264"/>
        </pc:sldMkLst>
        <pc:picChg chg="add mod">
          <ac:chgData name="Rob Grayston" userId="8423bec1b2a9442d" providerId="LiveId" clId="{C5DCE2D0-2D03-4DBA-87F7-A74751F99712}" dt="2022-07-21T18:00:43.997" v="2332" actId="14100"/>
          <ac:picMkLst>
            <pc:docMk/>
            <pc:sldMk cId="3816750400" sldId="264"/>
            <ac:picMk id="3" creationId="{86B4B4D0-4859-20E2-2E03-37D08C298D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CBF09-E564-421F-9D1F-A2551269CF03}" type="datetimeFigureOut">
              <a:rPr lang="en-GB" smtClean="0"/>
              <a:t>30/07/2022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6D861-3C7F-472B-8F1C-8D6603F469B7}" type="slidenum">
              <a:rPr lang="en-GB" smtClean="0"/>
              <a:t>‹#›</a:t>
            </a:fld>
            <a:endParaRPr lang="en-GB"/>
          </a:p>
        </p:txBody>
      </p:sp>
    </p:spTree>
    <p:extLst>
      <p:ext uri="{BB962C8B-B14F-4D97-AF65-F5344CB8AC3E}">
        <p14:creationId xmlns:p14="http://schemas.microsoft.com/office/powerpoint/2010/main" val="1342798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this presentation and thank you for attending – we’re going to cover some simple ideas that should help you get started as someone new to marketing megagames, but it should also be useful for established marketers in establishing a common language on this subject, so we know what we mean when we talk “marketing megagames”</a:t>
            </a:r>
          </a:p>
        </p:txBody>
      </p:sp>
      <p:sp>
        <p:nvSpPr>
          <p:cNvPr id="4" name="Slide Number Placeholder 3"/>
          <p:cNvSpPr>
            <a:spLocks noGrp="1"/>
          </p:cNvSpPr>
          <p:nvPr>
            <p:ph type="sldNum" sz="quarter" idx="5"/>
          </p:nvPr>
        </p:nvSpPr>
        <p:spPr/>
        <p:txBody>
          <a:bodyPr/>
          <a:lstStyle/>
          <a:p>
            <a:fld id="{FF56D861-3C7F-472B-8F1C-8D6603F469B7}" type="slidenum">
              <a:rPr lang="en-GB" smtClean="0"/>
              <a:t>1</a:t>
            </a:fld>
            <a:endParaRPr lang="en-GB"/>
          </a:p>
        </p:txBody>
      </p:sp>
    </p:spTree>
    <p:extLst>
      <p:ext uri="{BB962C8B-B14F-4D97-AF65-F5344CB8AC3E}">
        <p14:creationId xmlns:p14="http://schemas.microsoft.com/office/powerpoint/2010/main" val="14824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At its simplest, marketing is about getting your product in front of people in such a way that they want to engage with it. I’ve shared a selection of megagame “posters” here (including a video still), which have all tried to capture a feel about the game they’re promoting in order to excite potential players. </a:t>
            </a:r>
          </a:p>
          <a:p>
            <a:endParaRPr lang="en-GB" dirty="0"/>
          </a:p>
        </p:txBody>
      </p:sp>
      <p:sp>
        <p:nvSpPr>
          <p:cNvPr id="4" name="Slide Number Placeholder 3"/>
          <p:cNvSpPr>
            <a:spLocks noGrp="1"/>
          </p:cNvSpPr>
          <p:nvPr>
            <p:ph type="sldNum" sz="quarter" idx="5"/>
          </p:nvPr>
        </p:nvSpPr>
        <p:spPr/>
        <p:txBody>
          <a:bodyPr/>
          <a:lstStyle/>
          <a:p>
            <a:fld id="{FF56D861-3C7F-472B-8F1C-8D6603F469B7}" type="slidenum">
              <a:rPr lang="en-GB" smtClean="0"/>
              <a:t>2</a:t>
            </a:fld>
            <a:endParaRPr lang="en-GB"/>
          </a:p>
        </p:txBody>
      </p:sp>
    </p:spTree>
    <p:extLst>
      <p:ext uri="{BB962C8B-B14F-4D97-AF65-F5344CB8AC3E}">
        <p14:creationId xmlns:p14="http://schemas.microsoft.com/office/powerpoint/2010/main" val="2893530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Social media is becoming an increasingly fragmented realm, with people on different platforms that may or may not be more useful to you when marketing a megagame. Facebook is still the biggest and likely to yield a lot of attention, so I would advise a presence here – after which, you will know your own capacity, but I would advise no more than one other platform to start off with,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if you think it would be useful,</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not just another social media account for the sake of it.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order to get peoples’ attention, a steady stream of material will keep you in front of potential players. It does not have to be amazing and ground breaking, but it should be semi-regular.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“Done is better than perfect” when it comes to engaging content, so do not waste time on crafting the best poster, video, or post when you may have other commitments. This does not mean there should be no quality control, but do bear this simple mantra in mind. </a:t>
            </a:r>
          </a:p>
          <a:p>
            <a:endParaRPr lang="en-GB" dirty="0"/>
          </a:p>
        </p:txBody>
      </p:sp>
      <p:sp>
        <p:nvSpPr>
          <p:cNvPr id="4" name="Slide Number Placeholder 3"/>
          <p:cNvSpPr>
            <a:spLocks noGrp="1"/>
          </p:cNvSpPr>
          <p:nvPr>
            <p:ph type="sldNum" sz="quarter" idx="5"/>
          </p:nvPr>
        </p:nvSpPr>
        <p:spPr/>
        <p:txBody>
          <a:bodyPr/>
          <a:lstStyle/>
          <a:p>
            <a:fld id="{FF56D861-3C7F-472B-8F1C-8D6603F469B7}" type="slidenum">
              <a:rPr lang="en-GB" smtClean="0"/>
              <a:t>3</a:t>
            </a:fld>
            <a:endParaRPr lang="en-GB"/>
          </a:p>
        </p:txBody>
      </p:sp>
    </p:spTree>
    <p:extLst>
      <p:ext uri="{BB962C8B-B14F-4D97-AF65-F5344CB8AC3E}">
        <p14:creationId xmlns:p14="http://schemas.microsoft.com/office/powerpoint/2010/main" val="221406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A digital location to point potential players at is very useful – a place with some details on your own game or group, and contact details. Websites are the best option here, but will need maintenance and updating.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You can use your website as a location for your signup forms, whether to a specific game or a general newsletter.</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 website is also somewhere to host engaging material such as past megagame reports, introductions to new games, and pictures from past games that show what they were like. Smiling players and “action shots” are ideal! </a:t>
            </a:r>
          </a:p>
          <a:p>
            <a:endParaRPr lang="en-GB" dirty="0"/>
          </a:p>
        </p:txBody>
      </p:sp>
      <p:sp>
        <p:nvSpPr>
          <p:cNvPr id="4" name="Slide Number Placeholder 3"/>
          <p:cNvSpPr>
            <a:spLocks noGrp="1"/>
          </p:cNvSpPr>
          <p:nvPr>
            <p:ph type="sldNum" sz="quarter" idx="5"/>
          </p:nvPr>
        </p:nvSpPr>
        <p:spPr/>
        <p:txBody>
          <a:bodyPr/>
          <a:lstStyle/>
          <a:p>
            <a:fld id="{FF56D861-3C7F-472B-8F1C-8D6603F469B7}" type="slidenum">
              <a:rPr lang="en-GB" smtClean="0"/>
              <a:t>4</a:t>
            </a:fld>
            <a:endParaRPr lang="en-GB"/>
          </a:p>
        </p:txBody>
      </p:sp>
    </p:spTree>
    <p:extLst>
      <p:ext uri="{BB962C8B-B14F-4D97-AF65-F5344CB8AC3E}">
        <p14:creationId xmlns:p14="http://schemas.microsoft.com/office/powerpoint/2010/main" val="3253252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As mentioned in the previous slide, you should consider running an email list. It will give you direct access to their inbox, and not rely on people seeing your social media posts “in the wild.”</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Nobody likes email spam, so do not abuse running an email list. You should also be mindful of data governance such as GDPR, so make sure you are aware of the relevant laws.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email content should be to the point; the longer an email, the less people will read – and this includes the fewer links they will click s the email goes on. Key links should be prominent and near the top of an email.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Hopefully you can see the advantage of having an email list, as it can be used to keep potential players informed for your future games. </a:t>
            </a:r>
          </a:p>
          <a:p>
            <a:endParaRPr lang="en-GB" dirty="0"/>
          </a:p>
        </p:txBody>
      </p:sp>
      <p:sp>
        <p:nvSpPr>
          <p:cNvPr id="4" name="Slide Number Placeholder 3"/>
          <p:cNvSpPr>
            <a:spLocks noGrp="1"/>
          </p:cNvSpPr>
          <p:nvPr>
            <p:ph type="sldNum" sz="quarter" idx="5"/>
          </p:nvPr>
        </p:nvSpPr>
        <p:spPr/>
        <p:txBody>
          <a:bodyPr/>
          <a:lstStyle/>
          <a:p>
            <a:fld id="{FF56D861-3C7F-472B-8F1C-8D6603F469B7}" type="slidenum">
              <a:rPr lang="en-GB" smtClean="0"/>
              <a:t>5</a:t>
            </a:fld>
            <a:endParaRPr lang="en-GB"/>
          </a:p>
        </p:txBody>
      </p:sp>
    </p:spTree>
    <p:extLst>
      <p:ext uri="{BB962C8B-B14F-4D97-AF65-F5344CB8AC3E}">
        <p14:creationId xmlns:p14="http://schemas.microsoft.com/office/powerpoint/2010/main" val="2841743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Megagames are not big enough to be their own independent subset of gaming (yet), and so we need to attract players from other places. Some of these are adjacent to the hobby, like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boardgamers</a:t>
            </a:r>
            <a:r>
              <a:rPr lang="en-GB" sz="1800" dirty="0">
                <a:effectLst/>
                <a:latin typeface="Calibri" panose="020F0502020204030204" pitchFamily="34" charset="0"/>
                <a:ea typeface="Calibri" panose="020F0502020204030204" pitchFamily="34" charset="0"/>
                <a:cs typeface="Times New Roman" panose="02020603050405020304" pitchFamily="18" charset="0"/>
              </a:rPr>
              <a:t>, wargamers, LARPers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roleplayers</a:t>
            </a:r>
            <a:r>
              <a:rPr lang="en-GB" sz="1800" dirty="0">
                <a:effectLst/>
                <a:latin typeface="Calibri" panose="020F0502020204030204" pitchFamily="34" charset="0"/>
                <a:ea typeface="Calibri" panose="020F0502020204030204" pitchFamily="34" charset="0"/>
                <a:cs typeface="Times New Roman" panose="02020603050405020304" pitchFamily="18" charset="0"/>
              </a:rPr>
              <a:t>, so start by looking for clubs and groups online and in your area.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you are fortunate enough to have a boardgame café or other similar space, you should absolutely consider approaching them to take fliers or host a playtest. A playtest can be a lot of work, but it can give you visibility with potential players, build a relationship with the café that can be mutually beneficial, and you can post about it/take pictures too!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Other places to find potential players may be fan groups of a specific intellectual property, historical re-enactors, Model United Nations clubs, and university societies. Go wild on Google looking at who is out there!  </a:t>
            </a:r>
          </a:p>
          <a:p>
            <a:endParaRPr lang="en-GB" dirty="0"/>
          </a:p>
        </p:txBody>
      </p:sp>
      <p:sp>
        <p:nvSpPr>
          <p:cNvPr id="4" name="Slide Number Placeholder 3"/>
          <p:cNvSpPr>
            <a:spLocks noGrp="1"/>
          </p:cNvSpPr>
          <p:nvPr>
            <p:ph type="sldNum" sz="quarter" idx="5"/>
          </p:nvPr>
        </p:nvSpPr>
        <p:spPr/>
        <p:txBody>
          <a:bodyPr/>
          <a:lstStyle/>
          <a:p>
            <a:fld id="{FF56D861-3C7F-472B-8F1C-8D6603F469B7}" type="slidenum">
              <a:rPr lang="en-GB" smtClean="0"/>
              <a:t>6</a:t>
            </a:fld>
            <a:endParaRPr lang="en-GB"/>
          </a:p>
        </p:txBody>
      </p:sp>
    </p:spTree>
    <p:extLst>
      <p:ext uri="{BB962C8B-B14F-4D97-AF65-F5344CB8AC3E}">
        <p14:creationId xmlns:p14="http://schemas.microsoft.com/office/powerpoint/2010/main" val="113471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Traditional media can seem daunting, but many local news outlets such as radio stations and newspapers may be open to hearing about your game. Community media at a low level (church newsletters, parish magazines, neighbourhood Facebook groups) can also be a potential source to get a few players. Leave no stone unturned!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As mentioned previously, playtests can take some effort to arrange but are good places to run short taster sessions and engage with your most enthusiastic players (or “cheerleaders”), who in turn will tell their friends and share your content.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But the main thing to remember, above all, even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moreso</a:t>
            </a:r>
            <a:r>
              <a:rPr lang="en-GB" sz="1800" dirty="0">
                <a:effectLst/>
                <a:latin typeface="Calibri" panose="020F0502020204030204" pitchFamily="34" charset="0"/>
                <a:ea typeface="Calibri" panose="020F0502020204030204" pitchFamily="34" charset="0"/>
                <a:cs typeface="Times New Roman" panose="02020603050405020304" pitchFamily="18" charset="0"/>
              </a:rPr>
              <a:t> than “Done is better than perfect,” is that there is no single megagame marketing Silver Bullet to make everything you do work flawlessly. Perhaps physical posters at some locations might be good for you, whilst a Discord with active posting might work for someone else? Also bear in mind that no matter how big the hype is around the game, marketing cannot hide anything that goes wrong!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Finally, don’t be afraid to ask for help. There are friendly megagamers out there who have done what you want to do, and who will be happy to give advice and perhaps provide some time and skills. </a:t>
            </a:r>
          </a:p>
          <a:p>
            <a:endParaRPr lang="en-GB" dirty="0"/>
          </a:p>
        </p:txBody>
      </p:sp>
      <p:sp>
        <p:nvSpPr>
          <p:cNvPr id="4" name="Slide Number Placeholder 3"/>
          <p:cNvSpPr>
            <a:spLocks noGrp="1"/>
          </p:cNvSpPr>
          <p:nvPr>
            <p:ph type="sldNum" sz="quarter" idx="5"/>
          </p:nvPr>
        </p:nvSpPr>
        <p:spPr/>
        <p:txBody>
          <a:bodyPr/>
          <a:lstStyle/>
          <a:p>
            <a:fld id="{FF56D861-3C7F-472B-8F1C-8D6603F469B7}" type="slidenum">
              <a:rPr lang="en-GB" smtClean="0"/>
              <a:t>7</a:t>
            </a:fld>
            <a:endParaRPr lang="en-GB"/>
          </a:p>
        </p:txBody>
      </p:sp>
    </p:spTree>
    <p:extLst>
      <p:ext uri="{BB962C8B-B14F-4D97-AF65-F5344CB8AC3E}">
        <p14:creationId xmlns:p14="http://schemas.microsoft.com/office/powerpoint/2010/main" val="1365790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Thanks for sitting through this basic run-through of marketing for megagames!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Marketing is more of an art than a science, and you will find what works best for you – ultimately, this introductory presentation may not have given you any help beyond thinking you will ignore it, and find new and effective ways to get the megagaming message out to potential players. I’m still counting that as a win. </a:t>
            </a:r>
          </a:p>
          <a:p>
            <a:pPr marL="457200">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Any questions?  </a:t>
            </a:r>
          </a:p>
          <a:p>
            <a:endParaRPr lang="en-GB" dirty="0"/>
          </a:p>
        </p:txBody>
      </p:sp>
      <p:sp>
        <p:nvSpPr>
          <p:cNvPr id="4" name="Slide Number Placeholder 3"/>
          <p:cNvSpPr>
            <a:spLocks noGrp="1"/>
          </p:cNvSpPr>
          <p:nvPr>
            <p:ph type="sldNum" sz="quarter" idx="5"/>
          </p:nvPr>
        </p:nvSpPr>
        <p:spPr/>
        <p:txBody>
          <a:bodyPr/>
          <a:lstStyle/>
          <a:p>
            <a:fld id="{FF56D861-3C7F-472B-8F1C-8D6603F469B7}" type="slidenum">
              <a:rPr lang="en-GB" smtClean="0"/>
              <a:t>8</a:t>
            </a:fld>
            <a:endParaRPr lang="en-GB"/>
          </a:p>
        </p:txBody>
      </p:sp>
    </p:spTree>
    <p:extLst>
      <p:ext uri="{BB962C8B-B14F-4D97-AF65-F5344CB8AC3E}">
        <p14:creationId xmlns:p14="http://schemas.microsoft.com/office/powerpoint/2010/main" val="3575937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515A-469F-3E63-C278-AC8E57F345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E165C1-C3E5-20E7-F811-4407E89CC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C8201F-1AAA-53C1-4438-A0EC6B9D5EAC}"/>
              </a:ext>
            </a:extLst>
          </p:cNvPr>
          <p:cNvSpPr>
            <a:spLocks noGrp="1"/>
          </p:cNvSpPr>
          <p:nvPr>
            <p:ph type="dt" sz="half" idx="10"/>
          </p:nvPr>
        </p:nvSpPr>
        <p:spPr/>
        <p:txBody>
          <a:bodyPr/>
          <a:lstStyle/>
          <a:p>
            <a:fld id="{E8F40F79-B42A-487B-A41F-FBB4CBA209CC}" type="datetimeFigureOut">
              <a:rPr lang="en-GB" smtClean="0"/>
              <a:t>30/07/2022</a:t>
            </a:fld>
            <a:endParaRPr lang="en-GB"/>
          </a:p>
        </p:txBody>
      </p:sp>
      <p:sp>
        <p:nvSpPr>
          <p:cNvPr id="5" name="Footer Placeholder 4">
            <a:extLst>
              <a:ext uri="{FF2B5EF4-FFF2-40B4-BE49-F238E27FC236}">
                <a16:creationId xmlns:a16="http://schemas.microsoft.com/office/drawing/2014/main" id="{3B812BCA-9B62-5858-C153-B8E4B20CF2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BDE468-E7E0-B356-CACE-92587D6D284E}"/>
              </a:ext>
            </a:extLst>
          </p:cNvPr>
          <p:cNvSpPr>
            <a:spLocks noGrp="1"/>
          </p:cNvSpPr>
          <p:nvPr>
            <p:ph type="sldNum" sz="quarter" idx="12"/>
          </p:nvPr>
        </p:nvSpPr>
        <p:spPr/>
        <p:txBody>
          <a:bodyPr/>
          <a:lstStyle/>
          <a:p>
            <a:fld id="{1AC43268-6708-4559-B3D4-060EC04C5AFF}" type="slidenum">
              <a:rPr lang="en-GB" smtClean="0"/>
              <a:t>‹#›</a:t>
            </a:fld>
            <a:endParaRPr lang="en-GB"/>
          </a:p>
        </p:txBody>
      </p:sp>
    </p:spTree>
    <p:extLst>
      <p:ext uri="{BB962C8B-B14F-4D97-AF65-F5344CB8AC3E}">
        <p14:creationId xmlns:p14="http://schemas.microsoft.com/office/powerpoint/2010/main" val="2928019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CACF-614A-9E6E-D013-BDEBDBC89A6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837608-2348-46EE-9E23-0882AD541A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47746F-3AFD-FECA-84BC-118B71FAB3CA}"/>
              </a:ext>
            </a:extLst>
          </p:cNvPr>
          <p:cNvSpPr>
            <a:spLocks noGrp="1"/>
          </p:cNvSpPr>
          <p:nvPr>
            <p:ph type="dt" sz="half" idx="10"/>
          </p:nvPr>
        </p:nvSpPr>
        <p:spPr/>
        <p:txBody>
          <a:bodyPr/>
          <a:lstStyle/>
          <a:p>
            <a:fld id="{E8F40F79-B42A-487B-A41F-FBB4CBA209CC}" type="datetimeFigureOut">
              <a:rPr lang="en-GB" smtClean="0"/>
              <a:t>30/07/2022</a:t>
            </a:fld>
            <a:endParaRPr lang="en-GB"/>
          </a:p>
        </p:txBody>
      </p:sp>
      <p:sp>
        <p:nvSpPr>
          <p:cNvPr id="5" name="Footer Placeholder 4">
            <a:extLst>
              <a:ext uri="{FF2B5EF4-FFF2-40B4-BE49-F238E27FC236}">
                <a16:creationId xmlns:a16="http://schemas.microsoft.com/office/drawing/2014/main" id="{E03542A1-00B8-4038-FFFF-273DB0305D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C49367-6440-C25C-9D01-67A498E94894}"/>
              </a:ext>
            </a:extLst>
          </p:cNvPr>
          <p:cNvSpPr>
            <a:spLocks noGrp="1"/>
          </p:cNvSpPr>
          <p:nvPr>
            <p:ph type="sldNum" sz="quarter" idx="12"/>
          </p:nvPr>
        </p:nvSpPr>
        <p:spPr/>
        <p:txBody>
          <a:bodyPr/>
          <a:lstStyle/>
          <a:p>
            <a:fld id="{1AC43268-6708-4559-B3D4-060EC04C5AFF}" type="slidenum">
              <a:rPr lang="en-GB" smtClean="0"/>
              <a:t>‹#›</a:t>
            </a:fld>
            <a:endParaRPr lang="en-GB"/>
          </a:p>
        </p:txBody>
      </p:sp>
    </p:spTree>
    <p:extLst>
      <p:ext uri="{BB962C8B-B14F-4D97-AF65-F5344CB8AC3E}">
        <p14:creationId xmlns:p14="http://schemas.microsoft.com/office/powerpoint/2010/main" val="146950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A86365-AC33-CA07-D3F0-DB322ADE2DF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8E2992-271A-1EF7-ED19-06947CE263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A70231-A0DE-7EA0-D512-F7D292F2EB84}"/>
              </a:ext>
            </a:extLst>
          </p:cNvPr>
          <p:cNvSpPr>
            <a:spLocks noGrp="1"/>
          </p:cNvSpPr>
          <p:nvPr>
            <p:ph type="dt" sz="half" idx="10"/>
          </p:nvPr>
        </p:nvSpPr>
        <p:spPr/>
        <p:txBody>
          <a:bodyPr/>
          <a:lstStyle/>
          <a:p>
            <a:fld id="{E8F40F79-B42A-487B-A41F-FBB4CBA209CC}" type="datetimeFigureOut">
              <a:rPr lang="en-GB" smtClean="0"/>
              <a:t>30/07/2022</a:t>
            </a:fld>
            <a:endParaRPr lang="en-GB"/>
          </a:p>
        </p:txBody>
      </p:sp>
      <p:sp>
        <p:nvSpPr>
          <p:cNvPr id="5" name="Footer Placeholder 4">
            <a:extLst>
              <a:ext uri="{FF2B5EF4-FFF2-40B4-BE49-F238E27FC236}">
                <a16:creationId xmlns:a16="http://schemas.microsoft.com/office/drawing/2014/main" id="{9CC75989-0753-FC14-2378-331C4CE131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4EAF73-D803-663D-5C65-17583A44F67A}"/>
              </a:ext>
            </a:extLst>
          </p:cNvPr>
          <p:cNvSpPr>
            <a:spLocks noGrp="1"/>
          </p:cNvSpPr>
          <p:nvPr>
            <p:ph type="sldNum" sz="quarter" idx="12"/>
          </p:nvPr>
        </p:nvSpPr>
        <p:spPr/>
        <p:txBody>
          <a:bodyPr/>
          <a:lstStyle/>
          <a:p>
            <a:fld id="{1AC43268-6708-4559-B3D4-060EC04C5AFF}" type="slidenum">
              <a:rPr lang="en-GB" smtClean="0"/>
              <a:t>‹#›</a:t>
            </a:fld>
            <a:endParaRPr lang="en-GB"/>
          </a:p>
        </p:txBody>
      </p:sp>
    </p:spTree>
    <p:extLst>
      <p:ext uri="{BB962C8B-B14F-4D97-AF65-F5344CB8AC3E}">
        <p14:creationId xmlns:p14="http://schemas.microsoft.com/office/powerpoint/2010/main" val="314522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8D240-93DB-849A-199A-8D8CF8A19D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A50B52-18BE-7301-143C-118243F5B5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EFC0D8-8284-81C0-D960-70F0FC485664}"/>
              </a:ext>
            </a:extLst>
          </p:cNvPr>
          <p:cNvSpPr>
            <a:spLocks noGrp="1"/>
          </p:cNvSpPr>
          <p:nvPr>
            <p:ph type="dt" sz="half" idx="10"/>
          </p:nvPr>
        </p:nvSpPr>
        <p:spPr/>
        <p:txBody>
          <a:bodyPr/>
          <a:lstStyle/>
          <a:p>
            <a:fld id="{E8F40F79-B42A-487B-A41F-FBB4CBA209CC}" type="datetimeFigureOut">
              <a:rPr lang="en-GB" smtClean="0"/>
              <a:t>30/07/2022</a:t>
            </a:fld>
            <a:endParaRPr lang="en-GB"/>
          </a:p>
        </p:txBody>
      </p:sp>
      <p:sp>
        <p:nvSpPr>
          <p:cNvPr id="5" name="Footer Placeholder 4">
            <a:extLst>
              <a:ext uri="{FF2B5EF4-FFF2-40B4-BE49-F238E27FC236}">
                <a16:creationId xmlns:a16="http://schemas.microsoft.com/office/drawing/2014/main" id="{C0DD201E-7B6C-161F-DE40-9F86B29B1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E72F84-45E8-C07E-F4B8-D553CBB6F86E}"/>
              </a:ext>
            </a:extLst>
          </p:cNvPr>
          <p:cNvSpPr>
            <a:spLocks noGrp="1"/>
          </p:cNvSpPr>
          <p:nvPr>
            <p:ph type="sldNum" sz="quarter" idx="12"/>
          </p:nvPr>
        </p:nvSpPr>
        <p:spPr/>
        <p:txBody>
          <a:bodyPr/>
          <a:lstStyle/>
          <a:p>
            <a:fld id="{1AC43268-6708-4559-B3D4-060EC04C5AFF}" type="slidenum">
              <a:rPr lang="en-GB" smtClean="0"/>
              <a:t>‹#›</a:t>
            </a:fld>
            <a:endParaRPr lang="en-GB"/>
          </a:p>
        </p:txBody>
      </p:sp>
    </p:spTree>
    <p:extLst>
      <p:ext uri="{BB962C8B-B14F-4D97-AF65-F5344CB8AC3E}">
        <p14:creationId xmlns:p14="http://schemas.microsoft.com/office/powerpoint/2010/main" val="313323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A285F-3EAD-CFF1-6BC9-BBE4A1AB1A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5EE750-5C84-F9AF-1ACE-DA5ABFF3AA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0E7745-5034-3232-D65A-18018AFB8AEB}"/>
              </a:ext>
            </a:extLst>
          </p:cNvPr>
          <p:cNvSpPr>
            <a:spLocks noGrp="1"/>
          </p:cNvSpPr>
          <p:nvPr>
            <p:ph type="dt" sz="half" idx="10"/>
          </p:nvPr>
        </p:nvSpPr>
        <p:spPr/>
        <p:txBody>
          <a:bodyPr/>
          <a:lstStyle/>
          <a:p>
            <a:fld id="{E8F40F79-B42A-487B-A41F-FBB4CBA209CC}" type="datetimeFigureOut">
              <a:rPr lang="en-GB" smtClean="0"/>
              <a:t>30/07/2022</a:t>
            </a:fld>
            <a:endParaRPr lang="en-GB"/>
          </a:p>
        </p:txBody>
      </p:sp>
      <p:sp>
        <p:nvSpPr>
          <p:cNvPr id="5" name="Footer Placeholder 4">
            <a:extLst>
              <a:ext uri="{FF2B5EF4-FFF2-40B4-BE49-F238E27FC236}">
                <a16:creationId xmlns:a16="http://schemas.microsoft.com/office/drawing/2014/main" id="{7B82639B-3B2F-4911-66C5-FB0F16829F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DFA095-172F-D0FA-E7B3-92C9D4572745}"/>
              </a:ext>
            </a:extLst>
          </p:cNvPr>
          <p:cNvSpPr>
            <a:spLocks noGrp="1"/>
          </p:cNvSpPr>
          <p:nvPr>
            <p:ph type="sldNum" sz="quarter" idx="12"/>
          </p:nvPr>
        </p:nvSpPr>
        <p:spPr/>
        <p:txBody>
          <a:bodyPr/>
          <a:lstStyle/>
          <a:p>
            <a:fld id="{1AC43268-6708-4559-B3D4-060EC04C5AFF}" type="slidenum">
              <a:rPr lang="en-GB" smtClean="0"/>
              <a:t>‹#›</a:t>
            </a:fld>
            <a:endParaRPr lang="en-GB"/>
          </a:p>
        </p:txBody>
      </p:sp>
    </p:spTree>
    <p:extLst>
      <p:ext uri="{BB962C8B-B14F-4D97-AF65-F5344CB8AC3E}">
        <p14:creationId xmlns:p14="http://schemas.microsoft.com/office/powerpoint/2010/main" val="1759283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581F-5185-4195-90BB-DE12CD1491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B8A024-3785-2BBA-5B1C-BD186A8051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22A232-17CE-4B8C-706A-9F3A90DFEF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733C03-BEFE-60D5-433F-89339B05F0C4}"/>
              </a:ext>
            </a:extLst>
          </p:cNvPr>
          <p:cNvSpPr>
            <a:spLocks noGrp="1"/>
          </p:cNvSpPr>
          <p:nvPr>
            <p:ph type="dt" sz="half" idx="10"/>
          </p:nvPr>
        </p:nvSpPr>
        <p:spPr/>
        <p:txBody>
          <a:bodyPr/>
          <a:lstStyle/>
          <a:p>
            <a:fld id="{E8F40F79-B42A-487B-A41F-FBB4CBA209CC}" type="datetimeFigureOut">
              <a:rPr lang="en-GB" smtClean="0"/>
              <a:t>30/07/2022</a:t>
            </a:fld>
            <a:endParaRPr lang="en-GB"/>
          </a:p>
        </p:txBody>
      </p:sp>
      <p:sp>
        <p:nvSpPr>
          <p:cNvPr id="6" name="Footer Placeholder 5">
            <a:extLst>
              <a:ext uri="{FF2B5EF4-FFF2-40B4-BE49-F238E27FC236}">
                <a16:creationId xmlns:a16="http://schemas.microsoft.com/office/drawing/2014/main" id="{0C570267-FDA6-766D-5426-2FB7BE3563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956AD2-43E7-8C1E-44A6-CFB7D15DBF62}"/>
              </a:ext>
            </a:extLst>
          </p:cNvPr>
          <p:cNvSpPr>
            <a:spLocks noGrp="1"/>
          </p:cNvSpPr>
          <p:nvPr>
            <p:ph type="sldNum" sz="quarter" idx="12"/>
          </p:nvPr>
        </p:nvSpPr>
        <p:spPr/>
        <p:txBody>
          <a:bodyPr/>
          <a:lstStyle/>
          <a:p>
            <a:fld id="{1AC43268-6708-4559-B3D4-060EC04C5AFF}" type="slidenum">
              <a:rPr lang="en-GB" smtClean="0"/>
              <a:t>‹#›</a:t>
            </a:fld>
            <a:endParaRPr lang="en-GB"/>
          </a:p>
        </p:txBody>
      </p:sp>
    </p:spTree>
    <p:extLst>
      <p:ext uri="{BB962C8B-B14F-4D97-AF65-F5344CB8AC3E}">
        <p14:creationId xmlns:p14="http://schemas.microsoft.com/office/powerpoint/2010/main" val="2481915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FD543-674E-0B11-E605-69B5A4F1014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E98F71-5BBB-8E27-B2C5-8550BCF673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4A9834-6FA0-68D4-254C-863B4F9219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D56E54-9162-B377-9173-F94EF9F681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9FDB7D-C0BB-7DC5-2667-F86181ED91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E554CDF-3952-E4A9-08CB-278537091910}"/>
              </a:ext>
            </a:extLst>
          </p:cNvPr>
          <p:cNvSpPr>
            <a:spLocks noGrp="1"/>
          </p:cNvSpPr>
          <p:nvPr>
            <p:ph type="dt" sz="half" idx="10"/>
          </p:nvPr>
        </p:nvSpPr>
        <p:spPr/>
        <p:txBody>
          <a:bodyPr/>
          <a:lstStyle/>
          <a:p>
            <a:fld id="{E8F40F79-B42A-487B-A41F-FBB4CBA209CC}" type="datetimeFigureOut">
              <a:rPr lang="en-GB" smtClean="0"/>
              <a:t>30/07/2022</a:t>
            </a:fld>
            <a:endParaRPr lang="en-GB"/>
          </a:p>
        </p:txBody>
      </p:sp>
      <p:sp>
        <p:nvSpPr>
          <p:cNvPr id="8" name="Footer Placeholder 7">
            <a:extLst>
              <a:ext uri="{FF2B5EF4-FFF2-40B4-BE49-F238E27FC236}">
                <a16:creationId xmlns:a16="http://schemas.microsoft.com/office/drawing/2014/main" id="{A34D9F3E-F0CA-806B-E98D-142EEE9A1F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25E5D72-6A0F-72F4-647F-F970BB69E5AD}"/>
              </a:ext>
            </a:extLst>
          </p:cNvPr>
          <p:cNvSpPr>
            <a:spLocks noGrp="1"/>
          </p:cNvSpPr>
          <p:nvPr>
            <p:ph type="sldNum" sz="quarter" idx="12"/>
          </p:nvPr>
        </p:nvSpPr>
        <p:spPr/>
        <p:txBody>
          <a:bodyPr/>
          <a:lstStyle/>
          <a:p>
            <a:fld id="{1AC43268-6708-4559-B3D4-060EC04C5AFF}" type="slidenum">
              <a:rPr lang="en-GB" smtClean="0"/>
              <a:t>‹#›</a:t>
            </a:fld>
            <a:endParaRPr lang="en-GB"/>
          </a:p>
        </p:txBody>
      </p:sp>
    </p:spTree>
    <p:extLst>
      <p:ext uri="{BB962C8B-B14F-4D97-AF65-F5344CB8AC3E}">
        <p14:creationId xmlns:p14="http://schemas.microsoft.com/office/powerpoint/2010/main" val="229503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B4F70-4645-D44F-6BDA-0BEADE4278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14346F-2A1B-37AC-3EE1-5AB5CA4FAD48}"/>
              </a:ext>
            </a:extLst>
          </p:cNvPr>
          <p:cNvSpPr>
            <a:spLocks noGrp="1"/>
          </p:cNvSpPr>
          <p:nvPr>
            <p:ph type="dt" sz="half" idx="10"/>
          </p:nvPr>
        </p:nvSpPr>
        <p:spPr/>
        <p:txBody>
          <a:bodyPr/>
          <a:lstStyle/>
          <a:p>
            <a:fld id="{E8F40F79-B42A-487B-A41F-FBB4CBA209CC}" type="datetimeFigureOut">
              <a:rPr lang="en-GB" smtClean="0"/>
              <a:t>30/07/2022</a:t>
            </a:fld>
            <a:endParaRPr lang="en-GB"/>
          </a:p>
        </p:txBody>
      </p:sp>
      <p:sp>
        <p:nvSpPr>
          <p:cNvPr id="4" name="Footer Placeholder 3">
            <a:extLst>
              <a:ext uri="{FF2B5EF4-FFF2-40B4-BE49-F238E27FC236}">
                <a16:creationId xmlns:a16="http://schemas.microsoft.com/office/drawing/2014/main" id="{4E9E2E2B-4403-C117-53B8-437735B562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7D2A86-2CBA-3F88-3508-88B7D7924FC8}"/>
              </a:ext>
            </a:extLst>
          </p:cNvPr>
          <p:cNvSpPr>
            <a:spLocks noGrp="1"/>
          </p:cNvSpPr>
          <p:nvPr>
            <p:ph type="sldNum" sz="quarter" idx="12"/>
          </p:nvPr>
        </p:nvSpPr>
        <p:spPr/>
        <p:txBody>
          <a:bodyPr/>
          <a:lstStyle/>
          <a:p>
            <a:fld id="{1AC43268-6708-4559-B3D4-060EC04C5AFF}" type="slidenum">
              <a:rPr lang="en-GB" smtClean="0"/>
              <a:t>‹#›</a:t>
            </a:fld>
            <a:endParaRPr lang="en-GB"/>
          </a:p>
        </p:txBody>
      </p:sp>
    </p:spTree>
    <p:extLst>
      <p:ext uri="{BB962C8B-B14F-4D97-AF65-F5344CB8AC3E}">
        <p14:creationId xmlns:p14="http://schemas.microsoft.com/office/powerpoint/2010/main" val="4278189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F06FC-BE0A-E684-CDAD-A567B55496EB}"/>
              </a:ext>
            </a:extLst>
          </p:cNvPr>
          <p:cNvSpPr>
            <a:spLocks noGrp="1"/>
          </p:cNvSpPr>
          <p:nvPr>
            <p:ph type="dt" sz="half" idx="10"/>
          </p:nvPr>
        </p:nvSpPr>
        <p:spPr/>
        <p:txBody>
          <a:bodyPr/>
          <a:lstStyle/>
          <a:p>
            <a:fld id="{E8F40F79-B42A-487B-A41F-FBB4CBA209CC}" type="datetimeFigureOut">
              <a:rPr lang="en-GB" smtClean="0"/>
              <a:t>30/07/2022</a:t>
            </a:fld>
            <a:endParaRPr lang="en-GB"/>
          </a:p>
        </p:txBody>
      </p:sp>
      <p:sp>
        <p:nvSpPr>
          <p:cNvPr id="3" name="Footer Placeholder 2">
            <a:extLst>
              <a:ext uri="{FF2B5EF4-FFF2-40B4-BE49-F238E27FC236}">
                <a16:creationId xmlns:a16="http://schemas.microsoft.com/office/drawing/2014/main" id="{AF349A87-94D3-1E0C-3C2B-E3C1F9A217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1F8E52-E6F6-8A6B-EF22-4611E2F61E38}"/>
              </a:ext>
            </a:extLst>
          </p:cNvPr>
          <p:cNvSpPr>
            <a:spLocks noGrp="1"/>
          </p:cNvSpPr>
          <p:nvPr>
            <p:ph type="sldNum" sz="quarter" idx="12"/>
          </p:nvPr>
        </p:nvSpPr>
        <p:spPr/>
        <p:txBody>
          <a:bodyPr/>
          <a:lstStyle/>
          <a:p>
            <a:fld id="{1AC43268-6708-4559-B3D4-060EC04C5AFF}" type="slidenum">
              <a:rPr lang="en-GB" smtClean="0"/>
              <a:t>‹#›</a:t>
            </a:fld>
            <a:endParaRPr lang="en-GB"/>
          </a:p>
        </p:txBody>
      </p:sp>
    </p:spTree>
    <p:extLst>
      <p:ext uri="{BB962C8B-B14F-4D97-AF65-F5344CB8AC3E}">
        <p14:creationId xmlns:p14="http://schemas.microsoft.com/office/powerpoint/2010/main" val="77798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2B5E-A147-DA76-7B90-7466A2C6C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6D6A11-6432-9A2F-5745-5A96E6A2EF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86931E-E212-7E95-F965-EE80D147B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2C9BE6-A8FC-5292-83F4-9D8717018355}"/>
              </a:ext>
            </a:extLst>
          </p:cNvPr>
          <p:cNvSpPr>
            <a:spLocks noGrp="1"/>
          </p:cNvSpPr>
          <p:nvPr>
            <p:ph type="dt" sz="half" idx="10"/>
          </p:nvPr>
        </p:nvSpPr>
        <p:spPr/>
        <p:txBody>
          <a:bodyPr/>
          <a:lstStyle/>
          <a:p>
            <a:fld id="{E8F40F79-B42A-487B-A41F-FBB4CBA209CC}" type="datetimeFigureOut">
              <a:rPr lang="en-GB" smtClean="0"/>
              <a:t>30/07/2022</a:t>
            </a:fld>
            <a:endParaRPr lang="en-GB"/>
          </a:p>
        </p:txBody>
      </p:sp>
      <p:sp>
        <p:nvSpPr>
          <p:cNvPr id="6" name="Footer Placeholder 5">
            <a:extLst>
              <a:ext uri="{FF2B5EF4-FFF2-40B4-BE49-F238E27FC236}">
                <a16:creationId xmlns:a16="http://schemas.microsoft.com/office/drawing/2014/main" id="{41FB4B79-8857-173A-E32C-D8930C6EE3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26C8AD-9503-4B67-A778-6BDA4706E677}"/>
              </a:ext>
            </a:extLst>
          </p:cNvPr>
          <p:cNvSpPr>
            <a:spLocks noGrp="1"/>
          </p:cNvSpPr>
          <p:nvPr>
            <p:ph type="sldNum" sz="quarter" idx="12"/>
          </p:nvPr>
        </p:nvSpPr>
        <p:spPr/>
        <p:txBody>
          <a:bodyPr/>
          <a:lstStyle/>
          <a:p>
            <a:fld id="{1AC43268-6708-4559-B3D4-060EC04C5AFF}" type="slidenum">
              <a:rPr lang="en-GB" smtClean="0"/>
              <a:t>‹#›</a:t>
            </a:fld>
            <a:endParaRPr lang="en-GB"/>
          </a:p>
        </p:txBody>
      </p:sp>
    </p:spTree>
    <p:extLst>
      <p:ext uri="{BB962C8B-B14F-4D97-AF65-F5344CB8AC3E}">
        <p14:creationId xmlns:p14="http://schemas.microsoft.com/office/powerpoint/2010/main" val="993865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F4D6-3291-26EB-EEAD-D5F5F1C3D4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7A3EE4-A6BC-256A-4CB2-1863D6D51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DFE1ED-E554-1E43-2711-50CD5AADC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583F3-19FD-A5E6-6DF9-D87CE63A79CE}"/>
              </a:ext>
            </a:extLst>
          </p:cNvPr>
          <p:cNvSpPr>
            <a:spLocks noGrp="1"/>
          </p:cNvSpPr>
          <p:nvPr>
            <p:ph type="dt" sz="half" idx="10"/>
          </p:nvPr>
        </p:nvSpPr>
        <p:spPr/>
        <p:txBody>
          <a:bodyPr/>
          <a:lstStyle/>
          <a:p>
            <a:fld id="{E8F40F79-B42A-487B-A41F-FBB4CBA209CC}" type="datetimeFigureOut">
              <a:rPr lang="en-GB" smtClean="0"/>
              <a:t>30/07/2022</a:t>
            </a:fld>
            <a:endParaRPr lang="en-GB"/>
          </a:p>
        </p:txBody>
      </p:sp>
      <p:sp>
        <p:nvSpPr>
          <p:cNvPr id="6" name="Footer Placeholder 5">
            <a:extLst>
              <a:ext uri="{FF2B5EF4-FFF2-40B4-BE49-F238E27FC236}">
                <a16:creationId xmlns:a16="http://schemas.microsoft.com/office/drawing/2014/main" id="{C591DA92-B29D-587E-6804-98B2F839BE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764F0F-EF3D-D14F-04AC-A57A0D41E1B4}"/>
              </a:ext>
            </a:extLst>
          </p:cNvPr>
          <p:cNvSpPr>
            <a:spLocks noGrp="1"/>
          </p:cNvSpPr>
          <p:nvPr>
            <p:ph type="sldNum" sz="quarter" idx="12"/>
          </p:nvPr>
        </p:nvSpPr>
        <p:spPr/>
        <p:txBody>
          <a:bodyPr/>
          <a:lstStyle/>
          <a:p>
            <a:fld id="{1AC43268-6708-4559-B3D4-060EC04C5AFF}" type="slidenum">
              <a:rPr lang="en-GB" smtClean="0"/>
              <a:t>‹#›</a:t>
            </a:fld>
            <a:endParaRPr lang="en-GB"/>
          </a:p>
        </p:txBody>
      </p:sp>
    </p:spTree>
    <p:extLst>
      <p:ext uri="{BB962C8B-B14F-4D97-AF65-F5344CB8AC3E}">
        <p14:creationId xmlns:p14="http://schemas.microsoft.com/office/powerpoint/2010/main" val="609270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B2C68B-3A98-EC6E-5EB9-178D133B5E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5DF52A-F717-7722-3481-727D0ADA4A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EDA626-F54A-68BE-5CE5-47DDDB8E4C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40F79-B42A-487B-A41F-FBB4CBA209CC}" type="datetimeFigureOut">
              <a:rPr lang="en-GB" smtClean="0"/>
              <a:t>30/07/2022</a:t>
            </a:fld>
            <a:endParaRPr lang="en-GB"/>
          </a:p>
        </p:txBody>
      </p:sp>
      <p:sp>
        <p:nvSpPr>
          <p:cNvPr id="5" name="Footer Placeholder 4">
            <a:extLst>
              <a:ext uri="{FF2B5EF4-FFF2-40B4-BE49-F238E27FC236}">
                <a16:creationId xmlns:a16="http://schemas.microsoft.com/office/drawing/2014/main" id="{564A0269-A12C-954C-3D3B-1CABD697C5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931AF4-23F5-9085-30C5-12E0344448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43268-6708-4559-B3D4-060EC04C5AFF}" type="slidenum">
              <a:rPr lang="en-GB" smtClean="0"/>
              <a:t>‹#›</a:t>
            </a:fld>
            <a:endParaRPr lang="en-GB"/>
          </a:p>
        </p:txBody>
      </p:sp>
    </p:spTree>
    <p:extLst>
      <p:ext uri="{BB962C8B-B14F-4D97-AF65-F5344CB8AC3E}">
        <p14:creationId xmlns:p14="http://schemas.microsoft.com/office/powerpoint/2010/main" val="1555055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3DE700-5183-F669-666D-9D6DD211C689}"/>
              </a:ext>
            </a:extLst>
          </p:cNvPr>
          <p:cNvPicPr>
            <a:picLocks noChangeAspect="1"/>
          </p:cNvPicPr>
          <p:nvPr/>
        </p:nvPicPr>
        <p:blipFill>
          <a:blip r:embed="rId3"/>
          <a:stretch>
            <a:fillRect/>
          </a:stretch>
        </p:blipFill>
        <p:spPr>
          <a:xfrm>
            <a:off x="2881172" y="5997270"/>
            <a:ext cx="660565" cy="580382"/>
          </a:xfrm>
          <a:prstGeom prst="rect">
            <a:avLst/>
          </a:prstGeom>
        </p:spPr>
      </p:pic>
      <p:sp>
        <p:nvSpPr>
          <p:cNvPr id="2" name="Title 1">
            <a:extLst>
              <a:ext uri="{FF2B5EF4-FFF2-40B4-BE49-F238E27FC236}">
                <a16:creationId xmlns:a16="http://schemas.microsoft.com/office/drawing/2014/main" id="{3244BE9E-3B12-B8EC-0C25-757BFCA04FA2}"/>
              </a:ext>
            </a:extLst>
          </p:cNvPr>
          <p:cNvSpPr>
            <a:spLocks noGrp="1"/>
          </p:cNvSpPr>
          <p:nvPr>
            <p:ph type="ctrTitle"/>
          </p:nvPr>
        </p:nvSpPr>
        <p:spPr>
          <a:xfrm>
            <a:off x="221030" y="2313250"/>
            <a:ext cx="11757004" cy="1017346"/>
          </a:xfrm>
        </p:spPr>
        <p:txBody>
          <a:bodyPr/>
          <a:lstStyle/>
          <a:p>
            <a:r>
              <a:rPr lang="en-GB" dirty="0">
                <a:latin typeface="Arial Rounded MT Bold" panose="020F0704030504030204" pitchFamily="34" charset="0"/>
              </a:rPr>
              <a:t>Megagame Marketing 101</a:t>
            </a:r>
          </a:p>
        </p:txBody>
      </p:sp>
      <p:sp>
        <p:nvSpPr>
          <p:cNvPr id="3" name="Subtitle 2">
            <a:extLst>
              <a:ext uri="{FF2B5EF4-FFF2-40B4-BE49-F238E27FC236}">
                <a16:creationId xmlns:a16="http://schemas.microsoft.com/office/drawing/2014/main" id="{85E3C498-2CF7-CC2A-3EF2-36F1CE54D7E1}"/>
              </a:ext>
            </a:extLst>
          </p:cNvPr>
          <p:cNvSpPr>
            <a:spLocks noGrp="1"/>
          </p:cNvSpPr>
          <p:nvPr>
            <p:ph type="subTitle" idx="1"/>
          </p:nvPr>
        </p:nvSpPr>
        <p:spPr>
          <a:xfrm>
            <a:off x="221030" y="3350277"/>
            <a:ext cx="11757004" cy="682772"/>
          </a:xfrm>
        </p:spPr>
        <p:txBody>
          <a:bodyPr>
            <a:noAutofit/>
          </a:bodyPr>
          <a:lstStyle/>
          <a:p>
            <a:r>
              <a:rPr lang="en-GB" sz="4800" dirty="0">
                <a:latin typeface="Arial Rounded MT Bold" panose="020F0704030504030204" pitchFamily="34" charset="0"/>
              </a:rPr>
              <a:t>The Basics</a:t>
            </a:r>
          </a:p>
        </p:txBody>
      </p:sp>
      <p:sp>
        <p:nvSpPr>
          <p:cNvPr id="4" name="Frame 3">
            <a:extLst>
              <a:ext uri="{FF2B5EF4-FFF2-40B4-BE49-F238E27FC236}">
                <a16:creationId xmlns:a16="http://schemas.microsoft.com/office/drawing/2014/main" id="{87293F38-241C-ACAA-90BC-ACB512E1CBF5}"/>
              </a:ext>
            </a:extLst>
          </p:cNvPr>
          <p:cNvSpPr/>
          <p:nvPr/>
        </p:nvSpPr>
        <p:spPr>
          <a:xfrm>
            <a:off x="0" y="2"/>
            <a:ext cx="12192000" cy="6858000"/>
          </a:xfrm>
          <a:prstGeom prst="frame">
            <a:avLst>
              <a:gd name="adj1" fmla="val 2997"/>
            </a:avLst>
          </a:prstGeom>
          <a:solidFill>
            <a:srgbClr val="DE2C6F"/>
          </a:solidFill>
          <a:ln>
            <a:solidFill>
              <a:srgbClr val="DE2C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pic>
        <p:nvPicPr>
          <p:cNvPr id="7" name="Picture 6" descr="Icon&#10;&#10;Description automatically generated">
            <a:extLst>
              <a:ext uri="{FF2B5EF4-FFF2-40B4-BE49-F238E27FC236}">
                <a16:creationId xmlns:a16="http://schemas.microsoft.com/office/drawing/2014/main" id="{4ED7884D-3A37-8867-66A7-A072B1A08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06" y="554863"/>
            <a:ext cx="973250" cy="973250"/>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770B3129-E7A6-D87E-445D-B71527DAD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3992" y="538949"/>
            <a:ext cx="801379" cy="801379"/>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959BB1D5-3472-1627-F6E1-11DCEA18B1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824" y="538949"/>
            <a:ext cx="801379" cy="801379"/>
          </a:xfrm>
          <a:prstGeom prst="rect">
            <a:avLst/>
          </a:prstGeom>
        </p:spPr>
      </p:pic>
      <p:sp>
        <p:nvSpPr>
          <p:cNvPr id="14" name="TextBox 13">
            <a:extLst>
              <a:ext uri="{FF2B5EF4-FFF2-40B4-BE49-F238E27FC236}">
                <a16:creationId xmlns:a16="http://schemas.microsoft.com/office/drawing/2014/main" id="{30C8F6F5-F45D-D7DE-7E32-BD65D2608495}"/>
              </a:ext>
            </a:extLst>
          </p:cNvPr>
          <p:cNvSpPr txBox="1">
            <a:spLocks/>
          </p:cNvSpPr>
          <p:nvPr/>
        </p:nvSpPr>
        <p:spPr>
          <a:xfrm>
            <a:off x="217497" y="6107760"/>
            <a:ext cx="11757004" cy="646331"/>
          </a:xfrm>
          <a:prstGeom prst="rect">
            <a:avLst/>
          </a:prstGeom>
          <a:noFill/>
        </p:spPr>
        <p:txBody>
          <a:bodyPr wrap="square" rtlCol="0">
            <a:spAutoFit/>
          </a:bodyPr>
          <a:lstStyle/>
          <a:p>
            <a:pPr algn="ctr"/>
            <a:r>
              <a:rPr lang="en-GB" sz="1800" dirty="0">
                <a:latin typeface="Arial Rounded MT Bold" panose="020F0704030504030204" pitchFamily="34" charset="0"/>
              </a:rPr>
              <a:t> @RobGrayston             hello@emmegagames.com</a:t>
            </a:r>
            <a:endParaRPr lang="en-GB" sz="2000" dirty="0">
              <a:latin typeface="Arial Rounded MT Bold" panose="020F0704030504030204" pitchFamily="34" charset="0"/>
            </a:endParaRPr>
          </a:p>
          <a:p>
            <a:pPr algn="ctr"/>
            <a:endParaRPr lang="en-GB" dirty="0"/>
          </a:p>
        </p:txBody>
      </p:sp>
      <p:pic>
        <p:nvPicPr>
          <p:cNvPr id="16" name="Picture 15" descr="Shape&#10;&#10;Description automatically generated">
            <a:extLst>
              <a:ext uri="{FF2B5EF4-FFF2-40B4-BE49-F238E27FC236}">
                <a16:creationId xmlns:a16="http://schemas.microsoft.com/office/drawing/2014/main" id="{701623F9-DF97-6C2C-AE93-3A7A5EBC6A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4934" y="6045732"/>
            <a:ext cx="484697" cy="484697"/>
          </a:xfrm>
          <a:prstGeom prst="rect">
            <a:avLst/>
          </a:prstGeom>
        </p:spPr>
      </p:pic>
    </p:spTree>
    <p:extLst>
      <p:ext uri="{BB962C8B-B14F-4D97-AF65-F5344CB8AC3E}">
        <p14:creationId xmlns:p14="http://schemas.microsoft.com/office/powerpoint/2010/main" val="4226474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0852471-FEFE-815D-30E5-17216C518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1846" y="1958428"/>
            <a:ext cx="2609408" cy="146779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2DF9A4D-362D-2F31-6F98-9201572B5BF0}"/>
              </a:ext>
            </a:extLst>
          </p:cNvPr>
          <p:cNvPicPr>
            <a:picLocks noChangeAspect="1"/>
          </p:cNvPicPr>
          <p:nvPr/>
        </p:nvPicPr>
        <p:blipFill>
          <a:blip r:embed="rId4"/>
          <a:stretch>
            <a:fillRect/>
          </a:stretch>
        </p:blipFill>
        <p:spPr>
          <a:xfrm>
            <a:off x="5154393" y="4947684"/>
            <a:ext cx="1609745" cy="1568653"/>
          </a:xfrm>
          <a:prstGeom prst="rect">
            <a:avLst/>
          </a:prstGeom>
          <a:ln w="12700">
            <a:solidFill>
              <a:schemeClr val="tx1"/>
            </a:solidFill>
          </a:ln>
        </p:spPr>
      </p:pic>
      <p:sp>
        <p:nvSpPr>
          <p:cNvPr id="2" name="Title 1">
            <a:extLst>
              <a:ext uri="{FF2B5EF4-FFF2-40B4-BE49-F238E27FC236}">
                <a16:creationId xmlns:a16="http://schemas.microsoft.com/office/drawing/2014/main" id="{9E451559-EF70-C061-D94B-1D00B0BABABD}"/>
              </a:ext>
            </a:extLst>
          </p:cNvPr>
          <p:cNvSpPr>
            <a:spLocks noGrp="1"/>
          </p:cNvSpPr>
          <p:nvPr>
            <p:ph type="title"/>
          </p:nvPr>
        </p:nvSpPr>
        <p:spPr/>
        <p:txBody>
          <a:bodyPr>
            <a:normAutofit/>
          </a:bodyPr>
          <a:lstStyle/>
          <a:p>
            <a:pPr algn="ctr"/>
            <a:r>
              <a:rPr lang="en-GB" sz="4800" dirty="0">
                <a:latin typeface="Arial Rounded MT Bold" panose="020F0704030504030204" pitchFamily="34" charset="0"/>
              </a:rPr>
              <a:t>What is marketing? </a:t>
            </a:r>
          </a:p>
        </p:txBody>
      </p:sp>
      <p:sp>
        <p:nvSpPr>
          <p:cNvPr id="3" name="Content Placeholder 2">
            <a:extLst>
              <a:ext uri="{FF2B5EF4-FFF2-40B4-BE49-F238E27FC236}">
                <a16:creationId xmlns:a16="http://schemas.microsoft.com/office/drawing/2014/main" id="{80F1D26B-9DA3-9B44-2857-F9C24190A14C}"/>
              </a:ext>
            </a:extLst>
          </p:cNvPr>
          <p:cNvSpPr>
            <a:spLocks noGrp="1"/>
          </p:cNvSpPr>
          <p:nvPr>
            <p:ph idx="1"/>
          </p:nvPr>
        </p:nvSpPr>
        <p:spPr>
          <a:xfrm>
            <a:off x="838200" y="2055811"/>
            <a:ext cx="5925938" cy="1893628"/>
          </a:xfrm>
        </p:spPr>
        <p:txBody>
          <a:bodyPr/>
          <a:lstStyle/>
          <a:p>
            <a:r>
              <a:rPr lang="en-GB" dirty="0">
                <a:latin typeface="Arial Rounded MT Bold" panose="020F0704030504030204" pitchFamily="34" charset="0"/>
              </a:rPr>
              <a:t>How to tell a potential audience about your game </a:t>
            </a:r>
          </a:p>
          <a:p>
            <a:endParaRPr lang="en-GB" dirty="0">
              <a:latin typeface="Arial Rounded MT Bold" panose="020F0704030504030204" pitchFamily="34" charset="0"/>
            </a:endParaRPr>
          </a:p>
          <a:p>
            <a:r>
              <a:rPr lang="en-GB" dirty="0">
                <a:latin typeface="Arial Rounded MT Bold" panose="020F0704030504030204" pitchFamily="34" charset="0"/>
              </a:rPr>
              <a:t>It makes them want to play it  </a:t>
            </a:r>
          </a:p>
          <a:p>
            <a:pPr marL="0" indent="0">
              <a:buNone/>
            </a:pPr>
            <a:endParaRPr lang="en-GB" dirty="0">
              <a:latin typeface="Arial Rounded MT Bold" panose="020F0704030504030204" pitchFamily="34" charset="0"/>
            </a:endParaRPr>
          </a:p>
          <a:p>
            <a:pPr marL="0" indent="0">
              <a:buNone/>
            </a:pPr>
            <a:endParaRPr lang="en-GB" dirty="0">
              <a:latin typeface="Arial Rounded MT Bold" panose="020F0704030504030204" pitchFamily="34" charset="0"/>
            </a:endParaRPr>
          </a:p>
        </p:txBody>
      </p:sp>
      <p:sp>
        <p:nvSpPr>
          <p:cNvPr id="4" name="Frame 3">
            <a:extLst>
              <a:ext uri="{FF2B5EF4-FFF2-40B4-BE49-F238E27FC236}">
                <a16:creationId xmlns:a16="http://schemas.microsoft.com/office/drawing/2014/main" id="{012833C4-8679-2120-0F44-925FD1712085}"/>
              </a:ext>
            </a:extLst>
          </p:cNvPr>
          <p:cNvSpPr/>
          <p:nvPr/>
        </p:nvSpPr>
        <p:spPr>
          <a:xfrm>
            <a:off x="0" y="2"/>
            <a:ext cx="12192000" cy="6858000"/>
          </a:xfrm>
          <a:prstGeom prst="frame">
            <a:avLst>
              <a:gd name="adj1" fmla="val 2997"/>
            </a:avLst>
          </a:prstGeom>
          <a:solidFill>
            <a:srgbClr val="DE2C6F"/>
          </a:solidFill>
          <a:ln>
            <a:solidFill>
              <a:srgbClr val="DE2C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cxnSp>
        <p:nvCxnSpPr>
          <p:cNvPr id="5" name="Straight Arrow Connector 4">
            <a:extLst>
              <a:ext uri="{FF2B5EF4-FFF2-40B4-BE49-F238E27FC236}">
                <a16:creationId xmlns:a16="http://schemas.microsoft.com/office/drawing/2014/main" id="{04006DE4-1DA9-C767-CE29-89DBBDC17D2A}"/>
              </a:ext>
            </a:extLst>
          </p:cNvPr>
          <p:cNvCxnSpPr>
            <a:cxnSpLocks/>
          </p:cNvCxnSpPr>
          <p:nvPr/>
        </p:nvCxnSpPr>
        <p:spPr>
          <a:xfrm>
            <a:off x="3045981" y="1465726"/>
            <a:ext cx="5982962" cy="0"/>
          </a:xfrm>
          <a:prstGeom prst="straightConnector1">
            <a:avLst/>
          </a:prstGeom>
          <a:ln w="76200">
            <a:solidFill>
              <a:srgbClr val="DE2C6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 text, application&#10;&#10;Description automatically generated">
            <a:extLst>
              <a:ext uri="{FF2B5EF4-FFF2-40B4-BE49-F238E27FC236}">
                <a16:creationId xmlns:a16="http://schemas.microsoft.com/office/drawing/2014/main" id="{072DC8AF-8338-F901-DA0A-09805DD23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7541" y="4947684"/>
            <a:ext cx="2747006" cy="1545191"/>
          </a:xfrm>
          <a:prstGeom prst="rect">
            <a:avLst/>
          </a:prstGeom>
          <a:ln w="12700">
            <a:solidFill>
              <a:schemeClr val="tx1"/>
            </a:solidFill>
          </a:ln>
        </p:spPr>
      </p:pic>
      <p:pic>
        <p:nvPicPr>
          <p:cNvPr id="13" name="Picture 12" descr="A picture containing logo&#10;&#10;Description automatically generated">
            <a:extLst>
              <a:ext uri="{FF2B5EF4-FFF2-40B4-BE49-F238E27FC236}">
                <a16:creationId xmlns:a16="http://schemas.microsoft.com/office/drawing/2014/main" id="{9AC0F6CA-3184-1E76-F12C-C63020D489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3985" y="5359696"/>
            <a:ext cx="2207504" cy="1156641"/>
          </a:xfrm>
          <a:prstGeom prst="rect">
            <a:avLst/>
          </a:prstGeom>
          <a:ln w="12700">
            <a:solidFill>
              <a:schemeClr val="tx1"/>
            </a:solidFill>
          </a:ln>
        </p:spPr>
      </p:pic>
      <p:pic>
        <p:nvPicPr>
          <p:cNvPr id="1026" name="Picture 2" descr="May be an image of text that says &quot;STARSHIPS &amp; SIX- SHOOTERS -20TH AUGUST 2022 JUST A FEW PLACES LEFT- SIGN UP NOW!&quot;">
            <a:extLst>
              <a:ext uri="{FF2B5EF4-FFF2-40B4-BE49-F238E27FC236}">
                <a16:creationId xmlns:a16="http://schemas.microsoft.com/office/drawing/2014/main" id="{7AFD5D46-BFB0-BDF4-3D15-9B094708EC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7696" y="3512613"/>
            <a:ext cx="1872429" cy="156974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BD0AF5E-4F49-BB52-BFD2-5285B02E2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4978" y="5342678"/>
            <a:ext cx="2662529" cy="117365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May be an image of 1 person and text">
            <a:extLst>
              <a:ext uri="{FF2B5EF4-FFF2-40B4-BE49-F238E27FC236}">
                <a16:creationId xmlns:a16="http://schemas.microsoft.com/office/drawing/2014/main" id="{42698698-E7AC-F0BE-8673-98B005A0E1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3436" y="3512613"/>
            <a:ext cx="2079895" cy="17436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monitor&#10;&#10;Description automatically generated">
            <a:extLst>
              <a:ext uri="{FF2B5EF4-FFF2-40B4-BE49-F238E27FC236}">
                <a16:creationId xmlns:a16="http://schemas.microsoft.com/office/drawing/2014/main" id="{9AB53ACA-9C9A-0F3B-62EE-5E010E1508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385" y="4932546"/>
            <a:ext cx="1583791" cy="1583791"/>
          </a:xfrm>
          <a:prstGeom prst="rect">
            <a:avLst/>
          </a:prstGeom>
        </p:spPr>
      </p:pic>
    </p:spTree>
    <p:extLst>
      <p:ext uri="{BB962C8B-B14F-4D97-AF65-F5344CB8AC3E}">
        <p14:creationId xmlns:p14="http://schemas.microsoft.com/office/powerpoint/2010/main" val="1114522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559-EF70-C061-D94B-1D00B0BABABD}"/>
              </a:ext>
            </a:extLst>
          </p:cNvPr>
          <p:cNvSpPr>
            <a:spLocks noGrp="1"/>
          </p:cNvSpPr>
          <p:nvPr>
            <p:ph type="title"/>
          </p:nvPr>
        </p:nvSpPr>
        <p:spPr/>
        <p:txBody>
          <a:bodyPr>
            <a:normAutofit/>
          </a:bodyPr>
          <a:lstStyle/>
          <a:p>
            <a:pPr algn="ctr"/>
            <a:r>
              <a:rPr lang="en-GB" sz="4800" dirty="0">
                <a:latin typeface="Arial Rounded MT Bold" panose="020F0704030504030204" pitchFamily="34" charset="0"/>
              </a:rPr>
              <a:t>Social Media </a:t>
            </a:r>
          </a:p>
        </p:txBody>
      </p:sp>
      <p:sp>
        <p:nvSpPr>
          <p:cNvPr id="3" name="Content Placeholder 2">
            <a:extLst>
              <a:ext uri="{FF2B5EF4-FFF2-40B4-BE49-F238E27FC236}">
                <a16:creationId xmlns:a16="http://schemas.microsoft.com/office/drawing/2014/main" id="{80F1D26B-9DA3-9B44-2857-F9C24190A14C}"/>
              </a:ext>
            </a:extLst>
          </p:cNvPr>
          <p:cNvSpPr>
            <a:spLocks noGrp="1"/>
          </p:cNvSpPr>
          <p:nvPr>
            <p:ph idx="1"/>
          </p:nvPr>
        </p:nvSpPr>
        <p:spPr/>
        <p:txBody>
          <a:bodyPr/>
          <a:lstStyle/>
          <a:p>
            <a:r>
              <a:rPr lang="en-GB" dirty="0">
                <a:latin typeface="Arial Rounded MT Bold" panose="020F0704030504030204" pitchFamily="34" charset="0"/>
              </a:rPr>
              <a:t>You do not need to be active on every platform – </a:t>
            </a:r>
            <a:r>
              <a:rPr lang="en-GB" i="1" dirty="0">
                <a:latin typeface="Arial Rounded MT Bold" panose="020F0704030504030204" pitchFamily="34" charset="0"/>
              </a:rPr>
              <a:t>Facebook +1 other if you feel it’s of value</a:t>
            </a:r>
          </a:p>
          <a:p>
            <a:pPr marL="0" indent="0">
              <a:buNone/>
            </a:pPr>
            <a:endParaRPr lang="en-GB" dirty="0">
              <a:latin typeface="Arial Rounded MT Bold" panose="020F0704030504030204" pitchFamily="34" charset="0"/>
            </a:endParaRPr>
          </a:p>
          <a:p>
            <a:r>
              <a:rPr lang="en-GB" dirty="0">
                <a:latin typeface="Arial Rounded MT Bold" panose="020F0704030504030204" pitchFamily="34" charset="0"/>
              </a:rPr>
              <a:t>Consistency is key – </a:t>
            </a:r>
            <a:r>
              <a:rPr lang="en-GB" i="1" dirty="0">
                <a:latin typeface="Arial Rounded MT Bold" panose="020F0704030504030204" pitchFamily="34" charset="0"/>
              </a:rPr>
              <a:t>regular posts puts your stuff in peoples’ faces</a:t>
            </a:r>
          </a:p>
          <a:p>
            <a:endParaRPr lang="en-GB" dirty="0">
              <a:latin typeface="Arial Rounded MT Bold" panose="020F0704030504030204" pitchFamily="34" charset="0"/>
            </a:endParaRPr>
          </a:p>
          <a:p>
            <a:r>
              <a:rPr lang="en-GB" dirty="0">
                <a:latin typeface="Arial Rounded MT Bold" panose="020F0704030504030204" pitchFamily="34" charset="0"/>
              </a:rPr>
              <a:t>Do not waste time making content – </a:t>
            </a:r>
            <a:r>
              <a:rPr lang="en-GB" i="1" dirty="0">
                <a:latin typeface="Arial Rounded MT Bold" panose="020F0704030504030204" pitchFamily="34" charset="0"/>
              </a:rPr>
              <a:t>done is better than perfect </a:t>
            </a:r>
          </a:p>
          <a:p>
            <a:pPr marL="0" indent="0">
              <a:buNone/>
            </a:pPr>
            <a:endParaRPr lang="en-GB" i="1" dirty="0">
              <a:latin typeface="Arial Rounded MT Bold" panose="020F0704030504030204" pitchFamily="34" charset="0"/>
            </a:endParaRPr>
          </a:p>
          <a:p>
            <a:endParaRPr lang="en-GB" dirty="0">
              <a:latin typeface="Arial Rounded MT Bold" panose="020F0704030504030204" pitchFamily="34" charset="0"/>
            </a:endParaRPr>
          </a:p>
        </p:txBody>
      </p:sp>
      <p:sp>
        <p:nvSpPr>
          <p:cNvPr id="4" name="Frame 3">
            <a:extLst>
              <a:ext uri="{FF2B5EF4-FFF2-40B4-BE49-F238E27FC236}">
                <a16:creationId xmlns:a16="http://schemas.microsoft.com/office/drawing/2014/main" id="{012833C4-8679-2120-0F44-925FD1712085}"/>
              </a:ext>
            </a:extLst>
          </p:cNvPr>
          <p:cNvSpPr/>
          <p:nvPr/>
        </p:nvSpPr>
        <p:spPr>
          <a:xfrm>
            <a:off x="0" y="2"/>
            <a:ext cx="12192000" cy="6858000"/>
          </a:xfrm>
          <a:prstGeom prst="frame">
            <a:avLst>
              <a:gd name="adj1" fmla="val 2997"/>
            </a:avLst>
          </a:prstGeom>
          <a:solidFill>
            <a:srgbClr val="DE2C6F"/>
          </a:solidFill>
          <a:ln>
            <a:solidFill>
              <a:srgbClr val="DE2C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cxnSp>
        <p:nvCxnSpPr>
          <p:cNvPr id="5" name="Straight Arrow Connector 4">
            <a:extLst>
              <a:ext uri="{FF2B5EF4-FFF2-40B4-BE49-F238E27FC236}">
                <a16:creationId xmlns:a16="http://schemas.microsoft.com/office/drawing/2014/main" id="{9F76F73F-6D45-8F90-8AAC-481F8A2E70CA}"/>
              </a:ext>
            </a:extLst>
          </p:cNvPr>
          <p:cNvCxnSpPr>
            <a:cxnSpLocks/>
          </p:cNvCxnSpPr>
          <p:nvPr/>
        </p:nvCxnSpPr>
        <p:spPr>
          <a:xfrm>
            <a:off x="3968702" y="1362781"/>
            <a:ext cx="4260898" cy="0"/>
          </a:xfrm>
          <a:prstGeom prst="straightConnector1">
            <a:avLst/>
          </a:prstGeom>
          <a:ln w="76200">
            <a:solidFill>
              <a:srgbClr val="DE2C6F"/>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752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559-EF70-C061-D94B-1D00B0BABABD}"/>
              </a:ext>
            </a:extLst>
          </p:cNvPr>
          <p:cNvSpPr>
            <a:spLocks noGrp="1"/>
          </p:cNvSpPr>
          <p:nvPr>
            <p:ph type="title"/>
          </p:nvPr>
        </p:nvSpPr>
        <p:spPr/>
        <p:txBody>
          <a:bodyPr>
            <a:normAutofit/>
          </a:bodyPr>
          <a:lstStyle/>
          <a:p>
            <a:pPr algn="ctr"/>
            <a:r>
              <a:rPr lang="en-GB" sz="4800" dirty="0">
                <a:latin typeface="Arial Rounded MT Bold" panose="020F0704030504030204" pitchFamily="34" charset="0"/>
              </a:rPr>
              <a:t>Website</a:t>
            </a:r>
          </a:p>
        </p:txBody>
      </p:sp>
      <p:sp>
        <p:nvSpPr>
          <p:cNvPr id="3" name="Content Placeholder 2">
            <a:extLst>
              <a:ext uri="{FF2B5EF4-FFF2-40B4-BE49-F238E27FC236}">
                <a16:creationId xmlns:a16="http://schemas.microsoft.com/office/drawing/2014/main" id="{80F1D26B-9DA3-9B44-2857-F9C24190A14C}"/>
              </a:ext>
            </a:extLst>
          </p:cNvPr>
          <p:cNvSpPr>
            <a:spLocks noGrp="1"/>
          </p:cNvSpPr>
          <p:nvPr>
            <p:ph idx="1"/>
          </p:nvPr>
        </p:nvSpPr>
        <p:spPr>
          <a:xfrm>
            <a:off x="838200" y="1825624"/>
            <a:ext cx="7760793" cy="4799233"/>
          </a:xfrm>
        </p:spPr>
        <p:txBody>
          <a:bodyPr>
            <a:normAutofit/>
          </a:bodyPr>
          <a:lstStyle/>
          <a:p>
            <a:r>
              <a:rPr lang="en-GB" dirty="0">
                <a:latin typeface="Arial Rounded MT Bold" panose="020F0704030504030204" pitchFamily="34" charset="0"/>
              </a:rPr>
              <a:t>Something to point people at – this could be a Facebook page, megagame group site, or an article on Megagame Assembly – but a website lets you do more yourself. </a:t>
            </a:r>
          </a:p>
          <a:p>
            <a:endParaRPr lang="en-GB" dirty="0">
              <a:latin typeface="Arial Rounded MT Bold" panose="020F0704030504030204" pitchFamily="34" charset="0"/>
            </a:endParaRPr>
          </a:p>
          <a:p>
            <a:r>
              <a:rPr lang="en-GB" dirty="0">
                <a:latin typeface="Arial Rounded MT Bold" panose="020F0704030504030204" pitchFamily="34" charset="0"/>
              </a:rPr>
              <a:t>Signup forms for a game or mailing list </a:t>
            </a:r>
          </a:p>
          <a:p>
            <a:endParaRPr lang="en-GB" dirty="0">
              <a:latin typeface="Arial Rounded MT Bold" panose="020F0704030504030204" pitchFamily="34" charset="0"/>
            </a:endParaRPr>
          </a:p>
          <a:p>
            <a:r>
              <a:rPr lang="en-GB" dirty="0">
                <a:latin typeface="Arial Rounded MT Bold" panose="020F0704030504030204" pitchFamily="34" charset="0"/>
              </a:rPr>
              <a:t>Engaging content, whether it’s a blog post or interesting pictures </a:t>
            </a:r>
          </a:p>
          <a:p>
            <a:pPr marL="0" indent="0">
              <a:buNone/>
            </a:pPr>
            <a:endParaRPr lang="en-GB" dirty="0">
              <a:latin typeface="Arial Rounded MT Bold" panose="020F0704030504030204" pitchFamily="34" charset="0"/>
            </a:endParaRPr>
          </a:p>
          <a:p>
            <a:pPr marL="0" indent="0">
              <a:buNone/>
            </a:pPr>
            <a:endParaRPr lang="en-GB" dirty="0">
              <a:latin typeface="Arial Rounded MT Bold" panose="020F0704030504030204" pitchFamily="34" charset="0"/>
            </a:endParaRPr>
          </a:p>
        </p:txBody>
      </p:sp>
      <p:sp>
        <p:nvSpPr>
          <p:cNvPr id="4" name="Frame 3">
            <a:extLst>
              <a:ext uri="{FF2B5EF4-FFF2-40B4-BE49-F238E27FC236}">
                <a16:creationId xmlns:a16="http://schemas.microsoft.com/office/drawing/2014/main" id="{012833C4-8679-2120-0F44-925FD1712085}"/>
              </a:ext>
            </a:extLst>
          </p:cNvPr>
          <p:cNvSpPr/>
          <p:nvPr/>
        </p:nvSpPr>
        <p:spPr>
          <a:xfrm>
            <a:off x="0" y="2"/>
            <a:ext cx="12192000" cy="6858000"/>
          </a:xfrm>
          <a:prstGeom prst="frame">
            <a:avLst>
              <a:gd name="adj1" fmla="val 2997"/>
            </a:avLst>
          </a:prstGeom>
          <a:solidFill>
            <a:srgbClr val="DE2C6F"/>
          </a:solidFill>
          <a:ln>
            <a:solidFill>
              <a:srgbClr val="DE2C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cxnSp>
        <p:nvCxnSpPr>
          <p:cNvPr id="5" name="Straight Arrow Connector 4">
            <a:extLst>
              <a:ext uri="{FF2B5EF4-FFF2-40B4-BE49-F238E27FC236}">
                <a16:creationId xmlns:a16="http://schemas.microsoft.com/office/drawing/2014/main" id="{9F76F73F-6D45-8F90-8AAC-481F8A2E70CA}"/>
              </a:ext>
            </a:extLst>
          </p:cNvPr>
          <p:cNvCxnSpPr>
            <a:cxnSpLocks/>
          </p:cNvCxnSpPr>
          <p:nvPr/>
        </p:nvCxnSpPr>
        <p:spPr>
          <a:xfrm>
            <a:off x="4662834" y="1362781"/>
            <a:ext cx="2858257" cy="0"/>
          </a:xfrm>
          <a:prstGeom prst="straightConnector1">
            <a:avLst/>
          </a:prstGeom>
          <a:ln w="76200">
            <a:solidFill>
              <a:srgbClr val="DE2C6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group of people playing chess&#10;&#10;Description automatically generated">
            <a:extLst>
              <a:ext uri="{FF2B5EF4-FFF2-40B4-BE49-F238E27FC236}">
                <a16:creationId xmlns:a16="http://schemas.microsoft.com/office/drawing/2014/main" id="{C98B179E-CE9A-95F4-FA53-B9ECBD032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0890" y="2853258"/>
            <a:ext cx="2379862" cy="1784896"/>
          </a:xfrm>
          <a:prstGeom prst="rect">
            <a:avLst/>
          </a:prstGeom>
          <a:ln w="12700">
            <a:solidFill>
              <a:schemeClr val="tx1"/>
            </a:solidFill>
          </a:ln>
        </p:spPr>
      </p:pic>
      <p:pic>
        <p:nvPicPr>
          <p:cNvPr id="19" name="Picture 18">
            <a:extLst>
              <a:ext uri="{FF2B5EF4-FFF2-40B4-BE49-F238E27FC236}">
                <a16:creationId xmlns:a16="http://schemas.microsoft.com/office/drawing/2014/main" id="{F06E67C1-DF0D-440A-04D0-9ABDDEAFB0A1}"/>
              </a:ext>
            </a:extLst>
          </p:cNvPr>
          <p:cNvPicPr>
            <a:picLocks noChangeAspect="1"/>
          </p:cNvPicPr>
          <p:nvPr/>
        </p:nvPicPr>
        <p:blipFill>
          <a:blip r:embed="rId4"/>
          <a:stretch>
            <a:fillRect/>
          </a:stretch>
        </p:blipFill>
        <p:spPr>
          <a:xfrm>
            <a:off x="9240890" y="4720091"/>
            <a:ext cx="2379863" cy="1704797"/>
          </a:xfrm>
          <a:prstGeom prst="rect">
            <a:avLst/>
          </a:prstGeom>
          <a:ln w="12700">
            <a:solidFill>
              <a:schemeClr val="tx1"/>
            </a:solidFill>
          </a:ln>
        </p:spPr>
      </p:pic>
      <p:pic>
        <p:nvPicPr>
          <p:cNvPr id="21" name="Picture 20" descr="A person and person dressed up in clothing in a room full of people&#10;&#10;Description automatically generated with low confidence">
            <a:extLst>
              <a:ext uri="{FF2B5EF4-FFF2-40B4-BE49-F238E27FC236}">
                <a16:creationId xmlns:a16="http://schemas.microsoft.com/office/drawing/2014/main" id="{84E8BD33-8F86-0E30-52EB-68AD76037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0890" y="986425"/>
            <a:ext cx="2379861" cy="1784896"/>
          </a:xfrm>
          <a:prstGeom prst="rect">
            <a:avLst/>
          </a:prstGeom>
          <a:ln w="12700">
            <a:solidFill>
              <a:schemeClr val="tx1"/>
            </a:solidFill>
          </a:ln>
        </p:spPr>
      </p:pic>
    </p:spTree>
    <p:extLst>
      <p:ext uri="{BB962C8B-B14F-4D97-AF65-F5344CB8AC3E}">
        <p14:creationId xmlns:p14="http://schemas.microsoft.com/office/powerpoint/2010/main" val="346761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559-EF70-C061-D94B-1D00B0BABABD}"/>
              </a:ext>
            </a:extLst>
          </p:cNvPr>
          <p:cNvSpPr>
            <a:spLocks noGrp="1"/>
          </p:cNvSpPr>
          <p:nvPr>
            <p:ph type="title"/>
          </p:nvPr>
        </p:nvSpPr>
        <p:spPr/>
        <p:txBody>
          <a:bodyPr>
            <a:normAutofit/>
          </a:bodyPr>
          <a:lstStyle/>
          <a:p>
            <a:pPr algn="ctr"/>
            <a:r>
              <a:rPr lang="en-GB" sz="4800" dirty="0">
                <a:latin typeface="Arial Rounded MT Bold" panose="020F0704030504030204" pitchFamily="34" charset="0"/>
              </a:rPr>
              <a:t>Email list</a:t>
            </a:r>
          </a:p>
        </p:txBody>
      </p:sp>
      <p:sp>
        <p:nvSpPr>
          <p:cNvPr id="3" name="Content Placeholder 2">
            <a:extLst>
              <a:ext uri="{FF2B5EF4-FFF2-40B4-BE49-F238E27FC236}">
                <a16:creationId xmlns:a16="http://schemas.microsoft.com/office/drawing/2014/main" id="{80F1D26B-9DA3-9B44-2857-F9C24190A14C}"/>
              </a:ext>
            </a:extLst>
          </p:cNvPr>
          <p:cNvSpPr>
            <a:spLocks noGrp="1"/>
          </p:cNvSpPr>
          <p:nvPr>
            <p:ph idx="1"/>
          </p:nvPr>
        </p:nvSpPr>
        <p:spPr/>
        <p:txBody>
          <a:bodyPr/>
          <a:lstStyle/>
          <a:p>
            <a:r>
              <a:rPr lang="en-GB" dirty="0">
                <a:latin typeface="Arial Rounded MT Bold" panose="020F0704030504030204" pitchFamily="34" charset="0"/>
              </a:rPr>
              <a:t>Sign people up = direct access to their attention </a:t>
            </a:r>
          </a:p>
          <a:p>
            <a:endParaRPr lang="en-GB" dirty="0">
              <a:latin typeface="Arial Rounded MT Bold" panose="020F0704030504030204" pitchFamily="34" charset="0"/>
            </a:endParaRPr>
          </a:p>
          <a:p>
            <a:r>
              <a:rPr lang="en-GB" dirty="0">
                <a:latin typeface="Arial Rounded MT Bold" panose="020F0704030504030204" pitchFamily="34" charset="0"/>
              </a:rPr>
              <a:t>Be mindful of GDPR and do not spam people </a:t>
            </a:r>
          </a:p>
          <a:p>
            <a:endParaRPr lang="en-GB" dirty="0">
              <a:latin typeface="Arial Rounded MT Bold" panose="020F0704030504030204" pitchFamily="34" charset="0"/>
            </a:endParaRPr>
          </a:p>
          <a:p>
            <a:r>
              <a:rPr lang="en-GB" dirty="0">
                <a:latin typeface="Arial Rounded MT Bold" panose="020F0704030504030204" pitchFamily="34" charset="0"/>
              </a:rPr>
              <a:t>Keep emails to the point, only a few links </a:t>
            </a:r>
          </a:p>
          <a:p>
            <a:pPr marL="0" indent="0">
              <a:buNone/>
            </a:pPr>
            <a:endParaRPr lang="en-GB" dirty="0">
              <a:latin typeface="Arial Rounded MT Bold" panose="020F0704030504030204" pitchFamily="34" charset="0"/>
            </a:endParaRPr>
          </a:p>
          <a:p>
            <a:r>
              <a:rPr lang="en-GB" dirty="0">
                <a:latin typeface="Arial Rounded MT Bold" panose="020F0704030504030204" pitchFamily="34" charset="0"/>
              </a:rPr>
              <a:t>Useful for a future event </a:t>
            </a:r>
          </a:p>
          <a:p>
            <a:pPr marL="0" indent="0">
              <a:buNone/>
            </a:pPr>
            <a:endParaRPr lang="en-GB" dirty="0">
              <a:latin typeface="Arial Rounded MT Bold" panose="020F0704030504030204" pitchFamily="34" charset="0"/>
            </a:endParaRPr>
          </a:p>
          <a:p>
            <a:pPr marL="0" indent="0">
              <a:buNone/>
            </a:pPr>
            <a:endParaRPr lang="en-GB" dirty="0">
              <a:latin typeface="Arial Rounded MT Bold" panose="020F0704030504030204" pitchFamily="34" charset="0"/>
            </a:endParaRPr>
          </a:p>
        </p:txBody>
      </p:sp>
      <p:sp>
        <p:nvSpPr>
          <p:cNvPr id="4" name="Frame 3">
            <a:extLst>
              <a:ext uri="{FF2B5EF4-FFF2-40B4-BE49-F238E27FC236}">
                <a16:creationId xmlns:a16="http://schemas.microsoft.com/office/drawing/2014/main" id="{012833C4-8679-2120-0F44-925FD1712085}"/>
              </a:ext>
            </a:extLst>
          </p:cNvPr>
          <p:cNvSpPr/>
          <p:nvPr/>
        </p:nvSpPr>
        <p:spPr>
          <a:xfrm>
            <a:off x="0" y="2"/>
            <a:ext cx="12192000" cy="6858000"/>
          </a:xfrm>
          <a:prstGeom prst="frame">
            <a:avLst>
              <a:gd name="adj1" fmla="val 2997"/>
            </a:avLst>
          </a:prstGeom>
          <a:solidFill>
            <a:srgbClr val="DE2C6F"/>
          </a:solidFill>
          <a:ln>
            <a:solidFill>
              <a:srgbClr val="DE2C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cxnSp>
        <p:nvCxnSpPr>
          <p:cNvPr id="5" name="Straight Arrow Connector 4">
            <a:extLst>
              <a:ext uri="{FF2B5EF4-FFF2-40B4-BE49-F238E27FC236}">
                <a16:creationId xmlns:a16="http://schemas.microsoft.com/office/drawing/2014/main" id="{9F76F73F-6D45-8F90-8AAC-481F8A2E70CA}"/>
              </a:ext>
            </a:extLst>
          </p:cNvPr>
          <p:cNvCxnSpPr>
            <a:cxnSpLocks/>
          </p:cNvCxnSpPr>
          <p:nvPr/>
        </p:nvCxnSpPr>
        <p:spPr>
          <a:xfrm>
            <a:off x="4529611" y="1362781"/>
            <a:ext cx="3215539" cy="0"/>
          </a:xfrm>
          <a:prstGeom prst="straightConnector1">
            <a:avLst/>
          </a:prstGeom>
          <a:ln w="76200">
            <a:solidFill>
              <a:srgbClr val="DE2C6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6960E07-CA0C-CB98-245D-32CAFA922E69}"/>
              </a:ext>
            </a:extLst>
          </p:cNvPr>
          <p:cNvPicPr>
            <a:picLocks noChangeAspect="1"/>
          </p:cNvPicPr>
          <p:nvPr/>
        </p:nvPicPr>
        <p:blipFill>
          <a:blip r:embed="rId3"/>
          <a:stretch>
            <a:fillRect/>
          </a:stretch>
        </p:blipFill>
        <p:spPr>
          <a:xfrm>
            <a:off x="8945615" y="4027488"/>
            <a:ext cx="2827285" cy="2149475"/>
          </a:xfrm>
          <a:prstGeom prst="rect">
            <a:avLst/>
          </a:prstGeom>
          <a:ln w="12700">
            <a:solidFill>
              <a:schemeClr val="tx1"/>
            </a:solidFill>
          </a:ln>
        </p:spPr>
      </p:pic>
    </p:spTree>
    <p:extLst>
      <p:ext uri="{BB962C8B-B14F-4D97-AF65-F5344CB8AC3E}">
        <p14:creationId xmlns:p14="http://schemas.microsoft.com/office/powerpoint/2010/main" val="262683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559-EF70-C061-D94B-1D00B0BABABD}"/>
              </a:ext>
            </a:extLst>
          </p:cNvPr>
          <p:cNvSpPr>
            <a:spLocks noGrp="1"/>
          </p:cNvSpPr>
          <p:nvPr>
            <p:ph type="title"/>
          </p:nvPr>
        </p:nvSpPr>
        <p:spPr/>
        <p:txBody>
          <a:bodyPr>
            <a:normAutofit/>
          </a:bodyPr>
          <a:lstStyle/>
          <a:p>
            <a:pPr algn="ctr"/>
            <a:r>
              <a:rPr lang="en-GB" sz="4800" dirty="0">
                <a:latin typeface="Arial Rounded MT Bold" panose="020F0704030504030204" pitchFamily="34" charset="0"/>
              </a:rPr>
              <a:t>Existing groups</a:t>
            </a:r>
          </a:p>
        </p:txBody>
      </p:sp>
      <p:sp>
        <p:nvSpPr>
          <p:cNvPr id="3" name="Content Placeholder 2">
            <a:extLst>
              <a:ext uri="{FF2B5EF4-FFF2-40B4-BE49-F238E27FC236}">
                <a16:creationId xmlns:a16="http://schemas.microsoft.com/office/drawing/2014/main" id="{80F1D26B-9DA3-9B44-2857-F9C24190A14C}"/>
              </a:ext>
            </a:extLst>
          </p:cNvPr>
          <p:cNvSpPr>
            <a:spLocks noGrp="1"/>
          </p:cNvSpPr>
          <p:nvPr>
            <p:ph idx="1"/>
          </p:nvPr>
        </p:nvSpPr>
        <p:spPr/>
        <p:txBody>
          <a:bodyPr/>
          <a:lstStyle/>
          <a:p>
            <a:r>
              <a:rPr lang="en-GB" dirty="0">
                <a:latin typeface="Arial Rounded MT Bold" panose="020F0704030504030204" pitchFamily="34" charset="0"/>
              </a:rPr>
              <a:t>Research relevant audience – </a:t>
            </a:r>
            <a:r>
              <a:rPr lang="en-GB" i="1" dirty="0">
                <a:latin typeface="Arial Rounded MT Bold" panose="020F0704030504030204" pitchFamily="34" charset="0"/>
              </a:rPr>
              <a:t>is there a wargames/boardgames club, or LARP group active nearby? </a:t>
            </a:r>
          </a:p>
          <a:p>
            <a:endParaRPr lang="en-GB" dirty="0">
              <a:latin typeface="Arial Rounded MT Bold" panose="020F0704030504030204" pitchFamily="34" charset="0"/>
            </a:endParaRPr>
          </a:p>
          <a:p>
            <a:r>
              <a:rPr lang="en-GB" dirty="0">
                <a:latin typeface="Arial Rounded MT Bold" panose="020F0704030504030204" pitchFamily="34" charset="0"/>
              </a:rPr>
              <a:t>A boardgame café might take fliers or host a playtest  </a:t>
            </a:r>
          </a:p>
          <a:p>
            <a:endParaRPr lang="en-GB" dirty="0">
              <a:latin typeface="Arial Rounded MT Bold" panose="020F0704030504030204" pitchFamily="34" charset="0"/>
            </a:endParaRPr>
          </a:p>
          <a:p>
            <a:r>
              <a:rPr lang="en-GB" dirty="0">
                <a:latin typeface="Arial Rounded MT Bold" panose="020F0704030504030204" pitchFamily="34" charset="0"/>
              </a:rPr>
              <a:t>Historical reenactors, university societies, special interest groups (political organisations, MUN, etc.) </a:t>
            </a:r>
          </a:p>
          <a:p>
            <a:pPr marL="0" indent="0">
              <a:buNone/>
            </a:pPr>
            <a:endParaRPr lang="en-GB" dirty="0">
              <a:latin typeface="Arial Rounded MT Bold" panose="020F0704030504030204" pitchFamily="34" charset="0"/>
            </a:endParaRPr>
          </a:p>
          <a:p>
            <a:pPr marL="0" indent="0">
              <a:buNone/>
            </a:pPr>
            <a:endParaRPr lang="en-GB" dirty="0">
              <a:latin typeface="Arial Rounded MT Bold" panose="020F0704030504030204" pitchFamily="34" charset="0"/>
            </a:endParaRPr>
          </a:p>
        </p:txBody>
      </p:sp>
      <p:sp>
        <p:nvSpPr>
          <p:cNvPr id="4" name="Frame 3">
            <a:extLst>
              <a:ext uri="{FF2B5EF4-FFF2-40B4-BE49-F238E27FC236}">
                <a16:creationId xmlns:a16="http://schemas.microsoft.com/office/drawing/2014/main" id="{012833C4-8679-2120-0F44-925FD1712085}"/>
              </a:ext>
            </a:extLst>
          </p:cNvPr>
          <p:cNvSpPr/>
          <p:nvPr/>
        </p:nvSpPr>
        <p:spPr>
          <a:xfrm>
            <a:off x="0" y="2"/>
            <a:ext cx="12192000" cy="6858000"/>
          </a:xfrm>
          <a:prstGeom prst="frame">
            <a:avLst>
              <a:gd name="adj1" fmla="val 2997"/>
            </a:avLst>
          </a:prstGeom>
          <a:solidFill>
            <a:srgbClr val="DE2C6F"/>
          </a:solidFill>
          <a:ln>
            <a:solidFill>
              <a:srgbClr val="DE2C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cxnSp>
        <p:nvCxnSpPr>
          <p:cNvPr id="5" name="Straight Arrow Connector 4">
            <a:extLst>
              <a:ext uri="{FF2B5EF4-FFF2-40B4-BE49-F238E27FC236}">
                <a16:creationId xmlns:a16="http://schemas.microsoft.com/office/drawing/2014/main" id="{9F76F73F-6D45-8F90-8AAC-481F8A2E70CA}"/>
              </a:ext>
            </a:extLst>
          </p:cNvPr>
          <p:cNvCxnSpPr>
            <a:cxnSpLocks/>
          </p:cNvCxnSpPr>
          <p:nvPr/>
        </p:nvCxnSpPr>
        <p:spPr>
          <a:xfrm>
            <a:off x="3584932" y="1453615"/>
            <a:ext cx="5014061" cy="0"/>
          </a:xfrm>
          <a:prstGeom prst="straightConnector1">
            <a:avLst/>
          </a:prstGeom>
          <a:ln w="76200">
            <a:solidFill>
              <a:srgbClr val="DE2C6F"/>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750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559-EF70-C061-D94B-1D00B0BABABD}"/>
              </a:ext>
            </a:extLst>
          </p:cNvPr>
          <p:cNvSpPr>
            <a:spLocks noGrp="1"/>
          </p:cNvSpPr>
          <p:nvPr>
            <p:ph type="title"/>
          </p:nvPr>
        </p:nvSpPr>
        <p:spPr/>
        <p:txBody>
          <a:bodyPr>
            <a:normAutofit/>
          </a:bodyPr>
          <a:lstStyle/>
          <a:p>
            <a:pPr algn="ctr"/>
            <a:r>
              <a:rPr lang="en-GB" sz="4800" dirty="0">
                <a:latin typeface="Arial Rounded MT Bold" panose="020F0704030504030204" pitchFamily="34" charset="0"/>
              </a:rPr>
              <a:t>Miscellanea</a:t>
            </a:r>
          </a:p>
        </p:txBody>
      </p:sp>
      <p:sp>
        <p:nvSpPr>
          <p:cNvPr id="3" name="Content Placeholder 2">
            <a:extLst>
              <a:ext uri="{FF2B5EF4-FFF2-40B4-BE49-F238E27FC236}">
                <a16:creationId xmlns:a16="http://schemas.microsoft.com/office/drawing/2014/main" id="{80F1D26B-9DA3-9B44-2857-F9C24190A14C}"/>
              </a:ext>
            </a:extLst>
          </p:cNvPr>
          <p:cNvSpPr>
            <a:spLocks noGrp="1"/>
          </p:cNvSpPr>
          <p:nvPr>
            <p:ph idx="1"/>
          </p:nvPr>
        </p:nvSpPr>
        <p:spPr/>
        <p:txBody>
          <a:bodyPr>
            <a:normAutofit lnSpcReduction="10000"/>
          </a:bodyPr>
          <a:lstStyle/>
          <a:p>
            <a:r>
              <a:rPr lang="en-GB" dirty="0">
                <a:latin typeface="Arial Rounded MT Bold" panose="020F0704030504030204" pitchFamily="34" charset="0"/>
              </a:rPr>
              <a:t>Radio, newspapers, community </a:t>
            </a:r>
            <a:br>
              <a:rPr lang="en-GB" dirty="0">
                <a:latin typeface="Arial Rounded MT Bold" panose="020F0704030504030204" pitchFamily="34" charset="0"/>
              </a:rPr>
            </a:br>
            <a:r>
              <a:rPr lang="en-GB" dirty="0">
                <a:latin typeface="Arial Rounded MT Bold" panose="020F0704030504030204" pitchFamily="34" charset="0"/>
              </a:rPr>
              <a:t>comms. resources </a:t>
            </a:r>
          </a:p>
          <a:p>
            <a:pPr marL="0" indent="0">
              <a:buNone/>
            </a:pPr>
            <a:endParaRPr lang="en-GB" dirty="0">
              <a:latin typeface="Arial Rounded MT Bold" panose="020F0704030504030204" pitchFamily="34" charset="0"/>
            </a:endParaRPr>
          </a:p>
          <a:p>
            <a:r>
              <a:rPr lang="en-GB" dirty="0">
                <a:latin typeface="Arial Rounded MT Bold" panose="020F0704030504030204" pitchFamily="34" charset="0"/>
              </a:rPr>
              <a:t>Playtests can generate content and hype – </a:t>
            </a:r>
            <a:br>
              <a:rPr lang="en-GB" dirty="0">
                <a:latin typeface="Arial Rounded MT Bold" panose="020F0704030504030204" pitchFamily="34" charset="0"/>
              </a:rPr>
            </a:br>
            <a:r>
              <a:rPr lang="en-GB" i="1" dirty="0">
                <a:latin typeface="Arial Rounded MT Bold" panose="020F0704030504030204" pitchFamily="34" charset="0"/>
              </a:rPr>
              <a:t>look after your cheerleaders  </a:t>
            </a:r>
          </a:p>
          <a:p>
            <a:endParaRPr lang="en-GB" dirty="0">
              <a:latin typeface="Arial Rounded MT Bold" panose="020F0704030504030204" pitchFamily="34" charset="0"/>
            </a:endParaRPr>
          </a:p>
          <a:p>
            <a:r>
              <a:rPr lang="en-GB" dirty="0">
                <a:latin typeface="Arial Rounded MT Bold" panose="020F0704030504030204" pitchFamily="34" charset="0"/>
              </a:rPr>
              <a:t>There is no marketing silver bullet – </a:t>
            </a:r>
            <a:br>
              <a:rPr lang="en-GB" dirty="0">
                <a:latin typeface="Arial Rounded MT Bold" panose="020F0704030504030204" pitchFamily="34" charset="0"/>
              </a:rPr>
            </a:br>
            <a:r>
              <a:rPr lang="en-GB" i="1" dirty="0">
                <a:latin typeface="Arial Rounded MT Bold" panose="020F0704030504030204" pitchFamily="34" charset="0"/>
              </a:rPr>
              <a:t>it also cannot fix other flaws in a megagame </a:t>
            </a:r>
          </a:p>
          <a:p>
            <a:endParaRPr lang="en-GB" dirty="0">
              <a:latin typeface="Arial Rounded MT Bold" panose="020F0704030504030204" pitchFamily="34" charset="0"/>
            </a:endParaRPr>
          </a:p>
          <a:p>
            <a:r>
              <a:rPr lang="en-GB" dirty="0">
                <a:latin typeface="Arial Rounded MT Bold" panose="020F0704030504030204" pitchFamily="34" charset="0"/>
              </a:rPr>
              <a:t>Ask for help – </a:t>
            </a:r>
            <a:r>
              <a:rPr lang="en-GB" i="1" dirty="0">
                <a:latin typeface="Arial Rounded MT Bold" panose="020F0704030504030204" pitchFamily="34" charset="0"/>
              </a:rPr>
              <a:t>resources and advice are out there </a:t>
            </a:r>
          </a:p>
          <a:p>
            <a:pPr marL="0" indent="0">
              <a:buNone/>
            </a:pPr>
            <a:endParaRPr lang="en-GB" dirty="0">
              <a:latin typeface="Arial Rounded MT Bold" panose="020F0704030504030204" pitchFamily="34" charset="0"/>
            </a:endParaRPr>
          </a:p>
          <a:p>
            <a:pPr marL="0" indent="0">
              <a:buNone/>
            </a:pPr>
            <a:endParaRPr lang="en-GB" dirty="0">
              <a:latin typeface="Arial Rounded MT Bold" panose="020F0704030504030204" pitchFamily="34" charset="0"/>
            </a:endParaRPr>
          </a:p>
          <a:p>
            <a:pPr marL="0" indent="0">
              <a:buNone/>
            </a:pPr>
            <a:endParaRPr lang="en-GB" dirty="0">
              <a:latin typeface="Arial Rounded MT Bold" panose="020F0704030504030204" pitchFamily="34" charset="0"/>
            </a:endParaRPr>
          </a:p>
        </p:txBody>
      </p:sp>
      <p:sp>
        <p:nvSpPr>
          <p:cNvPr id="4" name="Frame 3">
            <a:extLst>
              <a:ext uri="{FF2B5EF4-FFF2-40B4-BE49-F238E27FC236}">
                <a16:creationId xmlns:a16="http://schemas.microsoft.com/office/drawing/2014/main" id="{012833C4-8679-2120-0F44-925FD1712085}"/>
              </a:ext>
            </a:extLst>
          </p:cNvPr>
          <p:cNvSpPr/>
          <p:nvPr/>
        </p:nvSpPr>
        <p:spPr>
          <a:xfrm>
            <a:off x="0" y="2"/>
            <a:ext cx="12192000" cy="6858000"/>
          </a:xfrm>
          <a:prstGeom prst="frame">
            <a:avLst>
              <a:gd name="adj1" fmla="val 2997"/>
            </a:avLst>
          </a:prstGeom>
          <a:solidFill>
            <a:srgbClr val="DE2C6F"/>
          </a:solidFill>
          <a:ln>
            <a:solidFill>
              <a:srgbClr val="DE2C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cxnSp>
        <p:nvCxnSpPr>
          <p:cNvPr id="5" name="Straight Arrow Connector 4">
            <a:extLst>
              <a:ext uri="{FF2B5EF4-FFF2-40B4-BE49-F238E27FC236}">
                <a16:creationId xmlns:a16="http://schemas.microsoft.com/office/drawing/2014/main" id="{9F76F73F-6D45-8F90-8AAC-481F8A2E70CA}"/>
              </a:ext>
            </a:extLst>
          </p:cNvPr>
          <p:cNvCxnSpPr>
            <a:cxnSpLocks/>
          </p:cNvCxnSpPr>
          <p:nvPr/>
        </p:nvCxnSpPr>
        <p:spPr>
          <a:xfrm flipV="1">
            <a:off x="4057272" y="1320127"/>
            <a:ext cx="4087549" cy="42654"/>
          </a:xfrm>
          <a:prstGeom prst="straightConnector1">
            <a:avLst/>
          </a:prstGeom>
          <a:ln w="76200">
            <a:solidFill>
              <a:srgbClr val="DE2C6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37C71AD-53E0-911A-9CD0-E2A1F8CDC965}"/>
              </a:ext>
            </a:extLst>
          </p:cNvPr>
          <p:cNvPicPr>
            <a:picLocks noChangeAspect="1"/>
          </p:cNvPicPr>
          <p:nvPr/>
        </p:nvPicPr>
        <p:blipFill>
          <a:blip r:embed="rId3"/>
          <a:stretch>
            <a:fillRect/>
          </a:stretch>
        </p:blipFill>
        <p:spPr>
          <a:xfrm>
            <a:off x="9317865" y="1690688"/>
            <a:ext cx="2555133" cy="3417106"/>
          </a:xfrm>
          <a:prstGeom prst="rect">
            <a:avLst/>
          </a:prstGeom>
          <a:ln w="12700">
            <a:solidFill>
              <a:schemeClr val="tx1"/>
            </a:solidFill>
          </a:ln>
        </p:spPr>
      </p:pic>
    </p:spTree>
    <p:extLst>
      <p:ext uri="{BB962C8B-B14F-4D97-AF65-F5344CB8AC3E}">
        <p14:creationId xmlns:p14="http://schemas.microsoft.com/office/powerpoint/2010/main" val="1864766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559-EF70-C061-D94B-1D00B0BABABD}"/>
              </a:ext>
            </a:extLst>
          </p:cNvPr>
          <p:cNvSpPr>
            <a:spLocks noGrp="1"/>
          </p:cNvSpPr>
          <p:nvPr>
            <p:ph type="title"/>
          </p:nvPr>
        </p:nvSpPr>
        <p:spPr/>
        <p:txBody>
          <a:bodyPr>
            <a:normAutofit/>
          </a:bodyPr>
          <a:lstStyle/>
          <a:p>
            <a:pPr algn="ctr"/>
            <a:r>
              <a:rPr lang="en-GB" sz="4800" dirty="0">
                <a:latin typeface="Arial Rounded MT Bold" panose="020F0704030504030204" pitchFamily="34" charset="0"/>
              </a:rPr>
              <a:t>Questions &amp; Comments</a:t>
            </a:r>
          </a:p>
        </p:txBody>
      </p:sp>
      <p:sp>
        <p:nvSpPr>
          <p:cNvPr id="3" name="Content Placeholder 2">
            <a:extLst>
              <a:ext uri="{FF2B5EF4-FFF2-40B4-BE49-F238E27FC236}">
                <a16:creationId xmlns:a16="http://schemas.microsoft.com/office/drawing/2014/main" id="{80F1D26B-9DA3-9B44-2857-F9C24190A14C}"/>
              </a:ext>
            </a:extLst>
          </p:cNvPr>
          <p:cNvSpPr>
            <a:spLocks noGrp="1"/>
          </p:cNvSpPr>
          <p:nvPr>
            <p:ph idx="1"/>
          </p:nvPr>
        </p:nvSpPr>
        <p:spPr>
          <a:xfrm>
            <a:off x="838200" y="2055811"/>
            <a:ext cx="10515600" cy="4121152"/>
          </a:xfrm>
        </p:spPr>
        <p:txBody>
          <a:bodyPr/>
          <a:lstStyle/>
          <a:p>
            <a:r>
              <a:rPr lang="en-GB" dirty="0">
                <a:latin typeface="Arial Rounded MT Bold" panose="020F0704030504030204" pitchFamily="34" charset="0"/>
              </a:rPr>
              <a:t>Thanks for attending this run through of some foundational elements for marketing in megagames! Marketing methods and tools change all the time, so be prepared to adapt and do what works best for your megagame to succeed. </a:t>
            </a:r>
          </a:p>
          <a:p>
            <a:pPr marL="0" indent="0">
              <a:buNone/>
            </a:pPr>
            <a:endParaRPr lang="en-GB" dirty="0">
              <a:latin typeface="Arial Rounded MT Bold" panose="020F0704030504030204" pitchFamily="34" charset="0"/>
            </a:endParaRPr>
          </a:p>
          <a:p>
            <a:r>
              <a:rPr lang="en-GB" dirty="0">
                <a:latin typeface="Arial Rounded MT Bold" panose="020F0704030504030204" pitchFamily="34" charset="0"/>
              </a:rPr>
              <a:t>We’ve looked at the basics – so now what do you think? </a:t>
            </a:r>
          </a:p>
        </p:txBody>
      </p:sp>
      <p:sp>
        <p:nvSpPr>
          <p:cNvPr id="4" name="Frame 3">
            <a:extLst>
              <a:ext uri="{FF2B5EF4-FFF2-40B4-BE49-F238E27FC236}">
                <a16:creationId xmlns:a16="http://schemas.microsoft.com/office/drawing/2014/main" id="{012833C4-8679-2120-0F44-925FD1712085}"/>
              </a:ext>
            </a:extLst>
          </p:cNvPr>
          <p:cNvSpPr/>
          <p:nvPr/>
        </p:nvSpPr>
        <p:spPr>
          <a:xfrm>
            <a:off x="0" y="2"/>
            <a:ext cx="12192000" cy="6858000"/>
          </a:xfrm>
          <a:prstGeom prst="frame">
            <a:avLst>
              <a:gd name="adj1" fmla="val 2997"/>
            </a:avLst>
          </a:prstGeom>
          <a:solidFill>
            <a:srgbClr val="DE2C6F"/>
          </a:solidFill>
          <a:ln>
            <a:solidFill>
              <a:srgbClr val="DE2C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cxnSp>
        <p:nvCxnSpPr>
          <p:cNvPr id="5" name="Straight Arrow Connector 4">
            <a:extLst>
              <a:ext uri="{FF2B5EF4-FFF2-40B4-BE49-F238E27FC236}">
                <a16:creationId xmlns:a16="http://schemas.microsoft.com/office/drawing/2014/main" id="{9F76F73F-6D45-8F90-8AAC-481F8A2E70CA}"/>
              </a:ext>
            </a:extLst>
          </p:cNvPr>
          <p:cNvCxnSpPr>
            <a:cxnSpLocks/>
          </p:cNvCxnSpPr>
          <p:nvPr/>
        </p:nvCxnSpPr>
        <p:spPr>
          <a:xfrm>
            <a:off x="2416196" y="1362781"/>
            <a:ext cx="7363645" cy="0"/>
          </a:xfrm>
          <a:prstGeom prst="straightConnector1">
            <a:avLst/>
          </a:prstGeom>
          <a:ln w="76200">
            <a:solidFill>
              <a:srgbClr val="DE2C6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descr="Shape&#10;&#10;Description automatically generated with low confidence">
            <a:extLst>
              <a:ext uri="{FF2B5EF4-FFF2-40B4-BE49-F238E27FC236}">
                <a16:creationId xmlns:a16="http://schemas.microsoft.com/office/drawing/2014/main" id="{25E7E39B-F95D-D0A7-F9D3-D8137E2DB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175" y="4760437"/>
            <a:ext cx="1781649" cy="1781649"/>
          </a:xfrm>
          <a:prstGeom prst="rect">
            <a:avLst/>
          </a:prstGeom>
        </p:spPr>
      </p:pic>
    </p:spTree>
    <p:extLst>
      <p:ext uri="{BB962C8B-B14F-4D97-AF65-F5344CB8AC3E}">
        <p14:creationId xmlns:p14="http://schemas.microsoft.com/office/powerpoint/2010/main" val="2390343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1397</Words>
  <Application>Microsoft Office PowerPoint</Application>
  <PresentationFormat>Widescreen</PresentationFormat>
  <Paragraphs>86</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Arial Rounded MT Bold</vt:lpstr>
      <vt:lpstr>Calibri</vt:lpstr>
      <vt:lpstr>Calibri Light</vt:lpstr>
      <vt:lpstr>Office Theme</vt:lpstr>
      <vt:lpstr>Megagame Marketing 101</vt:lpstr>
      <vt:lpstr>What is marketing? </vt:lpstr>
      <vt:lpstr>Social Media </vt:lpstr>
      <vt:lpstr>Website</vt:lpstr>
      <vt:lpstr>Email list</vt:lpstr>
      <vt:lpstr>Existing groups</vt:lpstr>
      <vt:lpstr>Miscellanea</vt:lpstr>
      <vt:lpstr>Questions &amp;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Megagame Marketing 101</dc:title>
  <dc:creator>Rob Grayston</dc:creator>
  <cp:lastModifiedBy>Rob Grayston</cp:lastModifiedBy>
  <cp:revision>1</cp:revision>
  <dcterms:created xsi:type="dcterms:W3CDTF">2022-07-17T11:45:25Z</dcterms:created>
  <dcterms:modified xsi:type="dcterms:W3CDTF">2022-07-30T15:43:24Z</dcterms:modified>
</cp:coreProperties>
</file>